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notesSlides/notesSlide1.xml" ContentType="application/vnd.openxmlformats-officedocument.presentationml.notesSlide+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notesSlides/notesSlide2.xml" ContentType="application/vnd.openxmlformats-officedocument.presentationml.notesSlide+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notesSlides/notesSlide3.xml" ContentType="application/vnd.openxmlformats-officedocument.presentationml.notesSlide+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heme/themeOverride1.xml" ContentType="application/vnd.openxmlformats-officedocument.themeOverr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8"/>
  </p:notesMasterIdLst>
  <p:handoutMasterIdLst>
    <p:handoutMasterId r:id="rId39"/>
  </p:handoutMasterIdLst>
  <p:sldIdLst>
    <p:sldId id="262" r:id="rId3"/>
    <p:sldId id="274" r:id="rId4"/>
    <p:sldId id="263" r:id="rId5"/>
    <p:sldId id="298" r:id="rId6"/>
    <p:sldId id="289" r:id="rId7"/>
    <p:sldId id="293" r:id="rId8"/>
    <p:sldId id="322" r:id="rId9"/>
    <p:sldId id="323" r:id="rId10"/>
    <p:sldId id="295" r:id="rId11"/>
    <p:sldId id="296" r:id="rId12"/>
    <p:sldId id="331" r:id="rId13"/>
    <p:sldId id="332" r:id="rId14"/>
    <p:sldId id="333" r:id="rId15"/>
    <p:sldId id="324" r:id="rId16"/>
    <p:sldId id="299" r:id="rId17"/>
    <p:sldId id="302" r:id="rId18"/>
    <p:sldId id="325" r:id="rId19"/>
    <p:sldId id="339" r:id="rId20"/>
    <p:sldId id="304" r:id="rId21"/>
    <p:sldId id="337" r:id="rId22"/>
    <p:sldId id="328" r:id="rId23"/>
    <p:sldId id="335" r:id="rId24"/>
    <p:sldId id="329" r:id="rId25"/>
    <p:sldId id="334" r:id="rId26"/>
    <p:sldId id="340" r:id="rId27"/>
    <p:sldId id="341" r:id="rId28"/>
    <p:sldId id="309" r:id="rId29"/>
    <p:sldId id="330" r:id="rId30"/>
    <p:sldId id="342" r:id="rId31"/>
    <p:sldId id="338" r:id="rId32"/>
    <p:sldId id="336" r:id="rId33"/>
    <p:sldId id="306" r:id="rId34"/>
    <p:sldId id="307" r:id="rId35"/>
    <p:sldId id="311" r:id="rId36"/>
    <p:sldId id="264" r:id="rId37"/>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2F0FB"/>
    <a:srgbClr val="00ABF2"/>
    <a:srgbClr val="AA6500"/>
    <a:srgbClr val="19B7FF"/>
    <a:srgbClr val="12E863"/>
    <a:srgbClr val="2AEE78"/>
    <a:srgbClr val="F7B62B"/>
    <a:srgbClr val="F9DB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94686" autoAdjust="0"/>
  </p:normalViewPr>
  <p:slideViewPr>
    <p:cSldViewPr snapToGrid="0" showGuides="1">
      <p:cViewPr varScale="1">
        <p:scale>
          <a:sx n="86" d="100"/>
          <a:sy n="86" d="100"/>
        </p:scale>
        <p:origin x="374" y="62"/>
      </p:cViewPr>
      <p:guideLst>
        <p:guide orient="horz" pos="215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Sans Normal" panose="00000500000000000000" charset="-122"/>
              <a:ea typeface="MiSans Normal" panose="00000500000000000000" charset="-122"/>
              <a:cs typeface="MiSans Normal" panose="000005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MiSans Normal" panose="00000500000000000000" charset="-122"/>
                <a:ea typeface="MiSans Normal" panose="00000500000000000000" charset="-122"/>
                <a:cs typeface="MiSans Normal" panose="00000500000000000000" charset="-122"/>
              </a:rPr>
              <a:t>2024-06-18</a:t>
            </a:fld>
            <a:endParaRPr lang="zh-CN" altLang="en-US">
              <a:latin typeface="MiSans Normal" panose="00000500000000000000" charset="-122"/>
              <a:ea typeface="MiSans Normal" panose="00000500000000000000" charset="-122"/>
              <a:cs typeface="MiSans Normal" panose="000005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Sans Normal" panose="00000500000000000000" charset="-122"/>
              <a:ea typeface="MiSans Normal" panose="00000500000000000000" charset="-122"/>
              <a:cs typeface="MiSans Normal" panose="000005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MiSans Normal" panose="00000500000000000000" charset="-122"/>
                <a:ea typeface="MiSans Normal" panose="00000500000000000000" charset="-122"/>
                <a:cs typeface="MiSans Normal" panose="00000500000000000000" charset="-122"/>
              </a:rPr>
              <a:t>‹#›</a:t>
            </a:fld>
            <a:endParaRPr lang="zh-CN" altLang="en-US">
              <a:latin typeface="MiSans Normal" panose="00000500000000000000" charset="-122"/>
              <a:ea typeface="MiSans Normal" panose="00000500000000000000" charset="-122"/>
              <a:cs typeface="MiSans Normal" panose="00000500000000000000"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Sans Normal" panose="00000500000000000000" charset="-122"/>
                <a:ea typeface="MiSans Normal" panose="00000500000000000000" charset="-122"/>
                <a:cs typeface="MiSans Normal" panose="000005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Sans Normal" panose="00000500000000000000" charset="-122"/>
                <a:ea typeface="MiSans Normal" panose="00000500000000000000" charset="-122"/>
                <a:cs typeface="MiSans Normal" panose="00000500000000000000" charset="-122"/>
              </a:defRPr>
            </a:lvl1pPr>
          </a:lstStyle>
          <a:p>
            <a:fld id="{D2A48B96-639E-45A3-A0BA-2464DFDB1FAA}" type="datetimeFigureOut">
              <a:rPr lang="zh-CN" altLang="en-US" smtClean="0"/>
              <a:t>2024-06-18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Sans Normal" panose="00000500000000000000" charset="-122"/>
                <a:ea typeface="MiSans Normal" panose="00000500000000000000" charset="-122"/>
                <a:cs typeface="MiSans Normal" panose="000005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Sans Normal" panose="00000500000000000000" charset="-122"/>
                <a:ea typeface="MiSans Normal" panose="00000500000000000000" charset="-122"/>
                <a:cs typeface="MiSans Normal" panose="00000500000000000000" charset="-122"/>
              </a:defRPr>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iSans Normal" panose="00000500000000000000" charset="-122"/>
        <a:ea typeface="MiSans Normal" panose="00000500000000000000" charset="-122"/>
        <a:cs typeface="MiSans Normal" panose="00000500000000000000" charset="-122"/>
      </a:defRPr>
    </a:lvl1pPr>
    <a:lvl2pPr marL="457200" algn="l" defTabSz="914400" rtl="0" eaLnBrk="1" latinLnBrk="0" hangingPunct="1">
      <a:defRPr sz="1200" kern="1200">
        <a:solidFill>
          <a:schemeClr val="tx1"/>
        </a:solidFill>
        <a:latin typeface="MiSans Normal" panose="00000500000000000000" charset="-122"/>
        <a:ea typeface="MiSans Normal" panose="00000500000000000000" charset="-122"/>
        <a:cs typeface="MiSans Normal" panose="00000500000000000000" charset="-122"/>
      </a:defRPr>
    </a:lvl2pPr>
    <a:lvl3pPr marL="914400" algn="l" defTabSz="914400" rtl="0" eaLnBrk="1" latinLnBrk="0" hangingPunct="1">
      <a:defRPr sz="1200" kern="1200">
        <a:solidFill>
          <a:schemeClr val="tx1"/>
        </a:solidFill>
        <a:latin typeface="MiSans Normal" panose="00000500000000000000" charset="-122"/>
        <a:ea typeface="MiSans Normal" panose="00000500000000000000" charset="-122"/>
        <a:cs typeface="MiSans Normal" panose="00000500000000000000" charset="-122"/>
      </a:defRPr>
    </a:lvl3pPr>
    <a:lvl4pPr marL="1371600" algn="l" defTabSz="914400" rtl="0" eaLnBrk="1" latinLnBrk="0" hangingPunct="1">
      <a:defRPr sz="1200" kern="1200">
        <a:solidFill>
          <a:schemeClr val="tx1"/>
        </a:solidFill>
        <a:latin typeface="MiSans Normal" panose="00000500000000000000" charset="-122"/>
        <a:ea typeface="MiSans Normal" panose="00000500000000000000" charset="-122"/>
        <a:cs typeface="MiSans Normal" panose="00000500000000000000" charset="-122"/>
      </a:defRPr>
    </a:lvl4pPr>
    <a:lvl5pPr marL="1828800" algn="l" defTabSz="914400" rtl="0" eaLnBrk="1" latinLnBrk="0" hangingPunct="1">
      <a:defRPr sz="1200" kern="1200">
        <a:solidFill>
          <a:schemeClr val="tx1"/>
        </a:solidFill>
        <a:latin typeface="MiSans Normal" panose="00000500000000000000" charset="-122"/>
        <a:ea typeface="MiSans Normal" panose="00000500000000000000" charset="-122"/>
        <a:cs typeface="MiSans Normal" panose="0000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3A7A4E5-3461-47CD-8351-C5E59F91E682}" type="slidenum">
              <a:rPr lang="zh-CN" altLang="en-US" smtClean="0"/>
              <a:t>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60.xml"/><Relationship Id="rId7" Type="http://schemas.openxmlformats.org/officeDocument/2006/relationships/slideMaster" Target="../slideMasters/slideMaster1.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tags" Target="../tags/tag63.xml"/><Relationship Id="rId5" Type="http://schemas.openxmlformats.org/officeDocument/2006/relationships/tags" Target="../tags/tag62.xml"/><Relationship Id="rId4" Type="http://schemas.openxmlformats.org/officeDocument/2006/relationships/tags" Target="../tags/tag6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66.xml"/><Relationship Id="rId7" Type="http://schemas.openxmlformats.org/officeDocument/2006/relationships/slideMaster" Target="../slideMasters/slideMaster1.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9"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slideMaster" Target="../slideMasters/slideMaster2.xml"/><Relationship Id="rId5" Type="http://schemas.openxmlformats.org/officeDocument/2006/relationships/tags" Target="../tags/tag89.xml"/><Relationship Id="rId4" Type="http://schemas.openxmlformats.org/officeDocument/2006/relationships/tags" Target="../tags/tag88.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image" Target="../media/image3.jpe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slideMaster" Target="../slideMasters/slideMaster2.xml"/><Relationship Id="rId5" Type="http://schemas.openxmlformats.org/officeDocument/2006/relationships/tags" Target="../tags/tag94.xml"/><Relationship Id="rId4" Type="http://schemas.openxmlformats.org/officeDocument/2006/relationships/tags" Target="../tags/tag93.xml"/></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97.xml"/><Relationship Id="rId7" Type="http://schemas.openxmlformats.org/officeDocument/2006/relationships/slideMaster" Target="../slideMasters/slideMaster2.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slideMaster" Target="../slideMasters/slideMaster2.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14.xml"/><Relationship Id="rId3" Type="http://schemas.openxmlformats.org/officeDocument/2006/relationships/tags" Target="../tags/tag109.xml"/><Relationship Id="rId7" Type="http://schemas.openxmlformats.org/officeDocument/2006/relationships/tags" Target="../tags/tag113.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9"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5" Type="http://schemas.openxmlformats.org/officeDocument/2006/relationships/slideMaster" Target="../slideMasters/slideMaster2.xml"/><Relationship Id="rId4" Type="http://schemas.openxmlformats.org/officeDocument/2006/relationships/tags" Target="../tags/tag118.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21.xml"/><Relationship Id="rId2" Type="http://schemas.openxmlformats.org/officeDocument/2006/relationships/tags" Target="../tags/tag120.xml"/><Relationship Id="rId1" Type="http://schemas.openxmlformats.org/officeDocument/2006/relationships/tags" Target="../tags/tag119.xml"/><Relationship Id="rId4"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tags" Target="../tags/tag122.xml"/><Relationship Id="rId5" Type="http://schemas.openxmlformats.org/officeDocument/2006/relationships/slideMaster" Target="../slideMasters/slideMaster2.xml"/><Relationship Id="rId4" Type="http://schemas.openxmlformats.org/officeDocument/2006/relationships/tags" Target="../tags/tag125.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tags" Target="../tags/tag128.xml"/><Relationship Id="rId7" Type="http://schemas.openxmlformats.org/officeDocument/2006/relationships/slideMaster" Target="../slideMasters/slideMaster2.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34.xml"/><Relationship Id="rId7" Type="http://schemas.openxmlformats.org/officeDocument/2006/relationships/slideMaster" Target="../slideMasters/slideMaster2.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3.jpe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9.xml"/><Relationship Id="rId7"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slideMaster" Target="../slideMasters/slideMaster1.xml"/><Relationship Id="rId4" Type="http://schemas.openxmlformats.org/officeDocument/2006/relationships/tags" Target="../tags/tag50.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10" name="图片 9" descr="组-12"/>
          <p:cNvPicPr>
            <a:picLocks noChangeAspect="1"/>
          </p:cNvPicPr>
          <p:nvPr>
            <p:custDataLst>
              <p:tags r:id="rId1"/>
            </p:custDataLst>
          </p:nvPr>
        </p:nvPicPr>
        <p:blipFill>
          <a:blip r:embed="rId9">
            <a:duotone>
              <a:prstClr val="black"/>
              <a:schemeClr val="accent1">
                <a:lumMod val="20000"/>
                <a:lumOff val="80000"/>
                <a:tint val="45000"/>
                <a:satMod val="400000"/>
              </a:schemeClr>
            </a:duotone>
            <a:lum bright="6000" contrast="12000"/>
          </a:blip>
          <a:stretch>
            <a:fillRect/>
          </a:stretch>
        </p:blipFill>
        <p:spPr>
          <a:xfrm flipH="1">
            <a:off x="-12700" y="635"/>
            <a:ext cx="12204700" cy="6870065"/>
          </a:xfrm>
          <a:prstGeom prst="rect">
            <a:avLst/>
          </a:prstGeom>
        </p:spPr>
      </p:pic>
      <p:sp>
        <p:nvSpPr>
          <p:cNvPr id="9" name="副标题"/>
          <p:cNvSpPr txBox="1">
            <a:spLocks noGrp="1"/>
          </p:cNvSpPr>
          <p:nvPr>
            <p:ph type="body" idx="3" hasCustomPrompt="1"/>
            <p:custDataLst>
              <p:tags r:id="rId2"/>
            </p:custDataLst>
          </p:nvPr>
        </p:nvSpPr>
        <p:spPr>
          <a:xfrm>
            <a:off x="809624" y="2974340"/>
            <a:ext cx="7553325" cy="499110"/>
          </a:xfrm>
          <a:prstGeom prst="rect">
            <a:avLst/>
          </a:prstGeom>
          <a:noFill/>
        </p:spPr>
        <p:txBody>
          <a:bodyPr wrap="square" lIns="91440" tIns="0" rIns="91440" bIns="0" rtlCol="0" anchor="ctr" anchorCtr="0">
            <a:normAutofit/>
          </a:bodyPr>
          <a:lstStyle>
            <a:lvl1pPr marL="0" marR="0" lvl="0" algn="l" defTabSz="914400" rtl="0" eaLnBrk="1" fontAlgn="auto" latinLnBrk="0" hangingPunct="1">
              <a:lnSpc>
                <a:spcPct val="100000"/>
              </a:lnSpc>
              <a:buClrTx/>
              <a:buSzTx/>
              <a:buFontTx/>
              <a:buNone/>
              <a:defRPr kumimoji="0" lang="zh-CN" altLang="en-US" sz="2400" b="0" i="0" u="none" strike="noStrike" kern="1200" cap="none" spc="0" normalizeH="0" baseline="0" noProof="1" dirty="0">
                <a:gradFill>
                  <a:gsLst>
                    <a:gs pos="0">
                      <a:schemeClr val="accent2"/>
                    </a:gs>
                    <a:gs pos="100000">
                      <a:schemeClr val="accent1"/>
                    </a:gs>
                  </a:gsLst>
                  <a:lin ang="5400000" scaled="0"/>
                </a:gradFill>
                <a:latin typeface="+mj-ea"/>
                <a:ea typeface="+mj-ea"/>
                <a:cs typeface="MiSans Normal" panose="00000500000000000000" charset="-122"/>
                <a:sym typeface="+mn-ea"/>
              </a:defRPr>
            </a:lvl1pPr>
          </a:lstStyle>
          <a:p>
            <a:pPr lvl="0" algn="l">
              <a:lnSpc>
                <a:spcPct val="100000"/>
              </a:lnSpc>
              <a:buClrTx/>
              <a:buSzTx/>
              <a:buFontTx/>
            </a:pPr>
            <a:r>
              <a:rPr dirty="0">
                <a:sym typeface="+mn-ea"/>
              </a:rPr>
              <a:t>单击编辑副标题</a:t>
            </a:r>
          </a:p>
        </p:txBody>
      </p:sp>
      <p:sp>
        <p:nvSpPr>
          <p:cNvPr id="8" name="标题"/>
          <p:cNvSpPr txBox="1">
            <a:spLocks noGrp="1"/>
          </p:cNvSpPr>
          <p:nvPr>
            <p:ph type="title" idx="2" hasCustomPrompt="1"/>
            <p:custDataLst>
              <p:tags r:id="rId3"/>
            </p:custDataLst>
          </p:nvPr>
        </p:nvSpPr>
        <p:spPr>
          <a:xfrm>
            <a:off x="810260" y="2022475"/>
            <a:ext cx="7553325" cy="997585"/>
          </a:xfrm>
          <a:prstGeom prst="rect">
            <a:avLst/>
          </a:prstGeom>
          <a:noFill/>
        </p:spPr>
        <p:txBody>
          <a:bodyPr wrap="square" lIns="91440" tIns="0" rIns="91440" bIns="0" rtlCol="0" anchor="t" anchorCtr="0">
            <a:normAutofit/>
          </a:bodyPr>
          <a:lstStyle>
            <a:lvl1pPr marL="0" marR="0" lvl="0" algn="l" defTabSz="914400" rtl="0" eaLnBrk="1" fontAlgn="auto" latinLnBrk="0" hangingPunct="1">
              <a:lnSpc>
                <a:spcPct val="90000"/>
              </a:lnSpc>
              <a:buClrTx/>
              <a:buSzTx/>
              <a:buFontTx/>
              <a:buNone/>
              <a:defRPr kumimoji="0" lang="zh-CN" altLang="en-US" sz="6600" b="0" i="0" u="none" strike="noStrike" kern="1200" cap="none" spc="0" normalizeH="0" baseline="0" noProof="1" dirty="0">
                <a:gradFill>
                  <a:gsLst>
                    <a:gs pos="0">
                      <a:schemeClr val="accent2"/>
                    </a:gs>
                    <a:gs pos="100000">
                      <a:schemeClr val="accent1"/>
                    </a:gs>
                  </a:gsLst>
                  <a:lin ang="5400000" scaled="0"/>
                </a:gradFill>
                <a:latin typeface="+mj-ea"/>
                <a:ea typeface="+mj-ea"/>
                <a:cs typeface="MiSans Normal" panose="00000500000000000000" charset="-122"/>
                <a:sym typeface="+mn-ea"/>
              </a:defRPr>
            </a:lvl1pPr>
          </a:lstStyle>
          <a:p>
            <a:pPr lvl="0" algn="l">
              <a:lnSpc>
                <a:spcPct val="90000"/>
              </a:lnSpc>
              <a:buClrTx/>
              <a:buSzTx/>
              <a:buFontTx/>
            </a:pPr>
            <a:r>
              <a:rPr>
                <a:sym typeface="+mn-ea"/>
              </a:rPr>
              <a:t>单击此处编辑标题</a:t>
            </a:r>
          </a:p>
        </p:txBody>
      </p:sp>
      <p:sp>
        <p:nvSpPr>
          <p:cNvPr id="7" name="署名"/>
          <p:cNvSpPr txBox="1">
            <a:spLocks noGrp="1"/>
          </p:cNvSpPr>
          <p:nvPr>
            <p:ph type="body" idx="1" hasCustomPrompt="1"/>
            <p:custDataLst>
              <p:tags r:id="rId4"/>
            </p:custDataLst>
          </p:nvPr>
        </p:nvSpPr>
        <p:spPr>
          <a:xfrm>
            <a:off x="901065" y="3779520"/>
            <a:ext cx="1831340" cy="490855"/>
          </a:xfrm>
          <a:prstGeom prst="roundRect">
            <a:avLst>
              <a:gd name="adj" fmla="val 50000"/>
            </a:avLst>
          </a:prstGeom>
          <a:gradFill>
            <a:gsLst>
              <a:gs pos="0">
                <a:schemeClr val="accent2"/>
              </a:gs>
              <a:gs pos="70000">
                <a:schemeClr val="accent1"/>
              </a:gs>
            </a:gsLst>
            <a:lin ang="5400000" scaled="0"/>
          </a:gradFill>
        </p:spPr>
        <p:txBody>
          <a:bodyPr wrap="square" lIns="91440" tIns="0" rIns="91440" bIns="0" rtlCol="0" anchor="ctr" anchorCtr="0">
            <a:normAutofit/>
          </a:bodyPr>
          <a:lstStyle>
            <a:lvl1pPr marL="0" marR="0" lvl="0" algn="ctr" defTabSz="914400" rtl="0" eaLnBrk="1" fontAlgn="auto" latinLnBrk="0" hangingPunct="1">
              <a:lnSpc>
                <a:spcPct val="100000"/>
              </a:lnSpc>
              <a:buClrTx/>
              <a:buSzTx/>
              <a:buFontTx/>
              <a:buNone/>
              <a:defRPr kumimoji="0" lang="zh-CN" altLang="en-US" sz="1400" b="0" i="0" u="none" strike="noStrike" kern="1200" cap="none" spc="0" normalizeH="0" baseline="0" noProof="1" dirty="0">
                <a:solidFill>
                  <a:srgbClr val="FFFFFF"/>
                </a:solidFill>
                <a:latin typeface="+mj-ea"/>
                <a:ea typeface="+mj-ea"/>
                <a:cs typeface="MiSans Normal" panose="00000500000000000000" charset="-122"/>
                <a:sym typeface="+mn-ea"/>
              </a:defRPr>
            </a:lvl1pPr>
          </a:lstStyle>
          <a:p>
            <a:pPr lvl="0" algn="ctr">
              <a:buClrTx/>
              <a:buSzTx/>
              <a:buFontTx/>
            </a:pPr>
            <a:r>
              <a:rPr lang="zh-CN" altLang="en-US" dirty="0">
                <a:sym typeface="+mn-ea"/>
              </a:rPr>
              <a:t>署名</a:t>
            </a:r>
            <a:endParaRPr dirty="0">
              <a:sym typeface="+mn-ea"/>
            </a:endParaRPr>
          </a:p>
        </p:txBody>
      </p:sp>
      <p:sp>
        <p:nvSpPr>
          <p:cNvPr id="4" name="日期占位符 3"/>
          <p:cNvSpPr>
            <a:spLocks noGrp="1"/>
          </p:cNvSpPr>
          <p:nvPr>
            <p:ph type="dt" sz="half" idx="10"/>
            <p:custDataLst>
              <p:tags r:id="rId5"/>
            </p:custDataLst>
          </p:nvPr>
        </p:nvSpPr>
        <p:spPr>
          <a:xfrm>
            <a:off x="612000" y="6314400"/>
            <a:ext cx="2700000" cy="316800"/>
          </a:xfrm>
        </p:spPr>
        <p:txBody>
          <a:bodyPr/>
          <a:lstStyle/>
          <a:p>
            <a:fld id="{760FBDFE-C587-4B4C-A407-44438C67B59E}" type="datetimeFigureOut">
              <a:rPr lang="zh-CN" altLang="en-US" smtClean="0"/>
              <a:t>2024-06-18</a:t>
            </a:fld>
            <a:endParaRPr lang="zh-CN" altLang="en-US"/>
          </a:p>
        </p:txBody>
      </p:sp>
      <p:sp>
        <p:nvSpPr>
          <p:cNvPr id="5" name="页脚占位符 4"/>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7"/>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标题和副标题">
    <p:spTree>
      <p:nvGrpSpPr>
        <p:cNvPr id="1" name=""/>
        <p:cNvGrpSpPr/>
        <p:nvPr/>
      </p:nvGrpSpPr>
      <p:grpSpPr>
        <a:xfrm>
          <a:off x="0" y="0"/>
          <a:ext cx="0" cy="0"/>
          <a:chOff x="0" y="0"/>
          <a:chExt cx="0" cy="0"/>
        </a:xfrm>
      </p:grpSpPr>
      <p:pic>
        <p:nvPicPr>
          <p:cNvPr id="8" name="图片 7" descr="4"/>
          <p:cNvPicPr>
            <a:picLocks noChangeAspect="1"/>
          </p:cNvPicPr>
          <p:nvPr>
            <p:custDataLst>
              <p:tags r:id="rId1"/>
            </p:custDataLst>
          </p:nvPr>
        </p:nvPicPr>
        <p:blipFill>
          <a:blip r:embed="rId8">
            <a:duotone>
              <a:prstClr val="black"/>
              <a:schemeClr val="accent1">
                <a:lumMod val="20000"/>
                <a:lumOff val="80000"/>
                <a:tint val="45000"/>
                <a:satMod val="400000"/>
              </a:schemeClr>
            </a:duotone>
            <a:lum bright="6000" contrast="12000"/>
          </a:blip>
          <a:stretch>
            <a:fillRect/>
          </a:stretch>
        </p:blipFill>
        <p:spPr>
          <a:xfrm>
            <a:off x="0" y="0"/>
            <a:ext cx="12192000" cy="6858000"/>
          </a:xfrm>
          <a:prstGeom prst="rect">
            <a:avLst/>
          </a:prstGeom>
        </p:spPr>
      </p:pic>
      <p:sp>
        <p:nvSpPr>
          <p:cNvPr id="7" name="副标题"/>
          <p:cNvSpPr txBox="1">
            <a:spLocks noGrp="1"/>
          </p:cNvSpPr>
          <p:nvPr>
            <p:ph type="body" idx="2" hasCustomPrompt="1"/>
            <p:custDataLst>
              <p:tags r:id="rId2"/>
            </p:custDataLst>
          </p:nvPr>
        </p:nvSpPr>
        <p:spPr>
          <a:xfrm>
            <a:off x="695960" y="1301750"/>
            <a:ext cx="10799088" cy="405553"/>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0" i="0" u="none" strike="noStrike" kern="1200" cap="none" spc="300" normalizeH="0" baseline="0" noProof="1" dirty="0">
                <a:solidFill>
                  <a:srgbClr val="000000"/>
                </a:solidFill>
                <a:latin typeface="+mj-ea"/>
                <a:ea typeface="+mj-ea"/>
                <a:cs typeface="MiSans Normal" panose="00000500000000000000" charset="-122"/>
              </a:defRPr>
            </a:lvl1pPr>
          </a:lstStyle>
          <a:p>
            <a:pPr lvl="0" algn="l"/>
            <a:r>
              <a:rPr dirty="0">
                <a:sym typeface="+mn-ea"/>
              </a:rPr>
              <a:t>单击此处编辑母版副标题样式</a:t>
            </a:r>
          </a:p>
        </p:txBody>
      </p:sp>
      <p:sp>
        <p:nvSpPr>
          <p:cNvPr id="3" name="日期占位符 2"/>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2024-06-18</a:t>
            </a:fld>
            <a:endParaRPr lang="zh-CN" alt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
        <p:nvSpPr>
          <p:cNvPr id="2" name="标题 1"/>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末尾幻灯片">
    <p:bg>
      <p:bgRef idx="1001">
        <a:schemeClr val="bg2"/>
      </p:bgRef>
    </p:bg>
    <p:spTree>
      <p:nvGrpSpPr>
        <p:cNvPr id="1" name=""/>
        <p:cNvGrpSpPr/>
        <p:nvPr/>
      </p:nvGrpSpPr>
      <p:grpSpPr>
        <a:xfrm>
          <a:off x="0" y="0"/>
          <a:ext cx="0" cy="0"/>
          <a:chOff x="0" y="0"/>
          <a:chExt cx="0" cy="0"/>
        </a:xfrm>
      </p:grpSpPr>
      <p:pic>
        <p:nvPicPr>
          <p:cNvPr id="10" name="图片 9" descr="组-12"/>
          <p:cNvPicPr>
            <a:picLocks noChangeAspect="1"/>
          </p:cNvPicPr>
          <p:nvPr>
            <p:custDataLst>
              <p:tags r:id="rId1"/>
            </p:custDataLst>
          </p:nvPr>
        </p:nvPicPr>
        <p:blipFill>
          <a:blip r:embed="rId8">
            <a:duotone>
              <a:prstClr val="black"/>
              <a:schemeClr val="accent1">
                <a:lumMod val="20000"/>
                <a:lumOff val="80000"/>
                <a:tint val="45000"/>
                <a:satMod val="400000"/>
              </a:schemeClr>
            </a:duotone>
            <a:lum bright="6000" contrast="12000"/>
          </a:blip>
          <a:stretch>
            <a:fillRect/>
          </a:stretch>
        </p:blipFill>
        <p:spPr>
          <a:xfrm>
            <a:off x="0" y="0"/>
            <a:ext cx="12192000" cy="6858000"/>
          </a:xfrm>
          <a:prstGeom prst="rect">
            <a:avLst/>
          </a:prstGeom>
        </p:spPr>
      </p:pic>
      <p:sp>
        <p:nvSpPr>
          <p:cNvPr id="8" name="副标题"/>
          <p:cNvSpPr txBox="1">
            <a:spLocks noGrp="1"/>
          </p:cNvSpPr>
          <p:nvPr>
            <p:ph type="title" idx="2" hasCustomPrompt="1"/>
            <p:custDataLst>
              <p:tags r:id="rId2"/>
            </p:custDataLst>
          </p:nvPr>
        </p:nvSpPr>
        <p:spPr>
          <a:xfrm>
            <a:off x="4982845" y="2521585"/>
            <a:ext cx="6259830" cy="892810"/>
          </a:xfrm>
          <a:prstGeom prst="rect">
            <a:avLst/>
          </a:prstGeom>
          <a:noFill/>
        </p:spPr>
        <p:txBody>
          <a:bodyPr wrap="square" lIns="0" tIns="0" rIns="0" bIns="0" rtlCol="0" anchor="b" anchorCtr="0">
            <a:normAutofit/>
          </a:bodyPr>
          <a:lstStyle>
            <a:lvl1pPr marL="0" marR="0" algn="r" defTabSz="914400" rtl="0" eaLnBrk="1" fontAlgn="auto" latinLnBrk="0" hangingPunct="1">
              <a:lnSpc>
                <a:spcPct val="110000"/>
              </a:lnSpc>
              <a:buClrTx/>
              <a:buSzTx/>
              <a:buFontTx/>
              <a:buNone/>
              <a:defRPr kumimoji="0" lang="en-US" altLang="zh-CN" sz="6665" b="0" i="0" u="none" strike="noStrike" kern="1200" cap="none" spc="0" normalizeH="0" baseline="0" noProof="1" dirty="0">
                <a:gradFill>
                  <a:gsLst>
                    <a:gs pos="0">
                      <a:schemeClr val="accent2"/>
                    </a:gs>
                    <a:gs pos="100000">
                      <a:schemeClr val="accent1"/>
                    </a:gs>
                  </a:gsLst>
                  <a:lin ang="5400000" scaled="0"/>
                </a:gradFill>
                <a:latin typeface="+mj-ea"/>
                <a:ea typeface="+mj-ea"/>
                <a:cs typeface="MiSans Normal" panose="00000500000000000000" charset="-122"/>
                <a:sym typeface="+mn-ea"/>
              </a:defRPr>
            </a:lvl1pPr>
          </a:lstStyle>
          <a:p>
            <a:pPr lvl="0" algn="r">
              <a:lnSpc>
                <a:spcPct val="110000"/>
              </a:lnSpc>
              <a:buClrTx/>
              <a:buSzTx/>
              <a:buFontTx/>
            </a:pPr>
            <a:r>
              <a:rPr>
                <a:sym typeface="+mn-ea"/>
              </a:rPr>
              <a:t>单击编辑标题</a:t>
            </a:r>
          </a:p>
        </p:txBody>
      </p:sp>
      <p:sp>
        <p:nvSpPr>
          <p:cNvPr id="7" name="署名"/>
          <p:cNvSpPr txBox="1">
            <a:spLocks noGrp="1"/>
          </p:cNvSpPr>
          <p:nvPr>
            <p:ph type="body" idx="1" hasCustomPrompt="1"/>
            <p:custDataLst>
              <p:tags r:id="rId3"/>
            </p:custDataLst>
          </p:nvPr>
        </p:nvSpPr>
        <p:spPr>
          <a:xfrm>
            <a:off x="9411335" y="3743960"/>
            <a:ext cx="1831340" cy="490855"/>
          </a:xfrm>
          <a:prstGeom prst="roundRect">
            <a:avLst>
              <a:gd name="adj" fmla="val 50000"/>
            </a:avLst>
          </a:prstGeom>
          <a:gradFill>
            <a:gsLst>
              <a:gs pos="0">
                <a:schemeClr val="accent2"/>
              </a:gs>
              <a:gs pos="70000">
                <a:schemeClr val="accent1"/>
              </a:gs>
            </a:gsLst>
            <a:lin ang="5400000" scaled="0"/>
          </a:gradFill>
        </p:spPr>
        <p:txBody>
          <a:bodyPr wrap="square" lIns="91440" tIns="0" rIns="91440" bIns="0" rtlCol="0" anchor="ctr" anchorCtr="0">
            <a:normAutofit/>
          </a:bodyPr>
          <a:lstStyle>
            <a:lvl1pPr marL="0" marR="0" lvl="0" algn="ctr" defTabSz="914400" rtl="0" eaLnBrk="1" fontAlgn="auto" latinLnBrk="0" hangingPunct="1">
              <a:lnSpc>
                <a:spcPct val="100000"/>
              </a:lnSpc>
              <a:buClrTx/>
              <a:buSzTx/>
              <a:buFontTx/>
              <a:buNone/>
              <a:defRPr kumimoji="0" lang="zh-CN" altLang="en-US" sz="1400" b="1" i="0" u="none" strike="noStrike" kern="1200" cap="none" spc="0" normalizeH="0" baseline="0" noProof="1" dirty="0">
                <a:solidFill>
                  <a:srgbClr val="FFFFFF"/>
                </a:solidFill>
                <a:latin typeface="+mj-ea"/>
                <a:ea typeface="+mj-ea"/>
                <a:cs typeface="MiSans Normal" panose="00000500000000000000" charset="-122"/>
                <a:sym typeface="+mn-ea"/>
              </a:defRPr>
            </a:lvl1pPr>
          </a:lstStyle>
          <a:p>
            <a:pPr lvl="0" algn="ctr">
              <a:buClrTx/>
              <a:buSzTx/>
              <a:buFontTx/>
            </a:pPr>
            <a:r>
              <a:rPr lang="zh-CN" altLang="en-US" dirty="0">
                <a:sym typeface="+mn-ea"/>
              </a:rPr>
              <a:t>署名</a:t>
            </a:r>
            <a:endParaRPr dirty="0">
              <a:sym typeface="+mn-ea"/>
            </a:endParaRPr>
          </a:p>
        </p:txBody>
      </p:sp>
      <p:sp>
        <p:nvSpPr>
          <p:cNvPr id="4" name="日期占位符 3"/>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2024-06-18</a:t>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10" name="图片 9" descr="组-12"/>
          <p:cNvPicPr>
            <a:picLocks noChangeAspect="1"/>
          </p:cNvPicPr>
          <p:nvPr>
            <p:custDataLst>
              <p:tags r:id="rId1"/>
            </p:custDataLst>
          </p:nvPr>
        </p:nvPicPr>
        <p:blipFill>
          <a:blip r:embed="rId9">
            <a:duotone>
              <a:prstClr val="black"/>
              <a:schemeClr val="accent1">
                <a:lumMod val="20000"/>
                <a:lumOff val="80000"/>
                <a:tint val="45000"/>
                <a:satMod val="400000"/>
              </a:schemeClr>
            </a:duotone>
            <a:lum bright="6000" contrast="12000"/>
          </a:blip>
          <a:stretch>
            <a:fillRect/>
          </a:stretch>
        </p:blipFill>
        <p:spPr>
          <a:xfrm flipH="1">
            <a:off x="-12700" y="635"/>
            <a:ext cx="12204700" cy="6870065"/>
          </a:xfrm>
          <a:prstGeom prst="rect">
            <a:avLst/>
          </a:prstGeom>
        </p:spPr>
      </p:pic>
      <p:sp>
        <p:nvSpPr>
          <p:cNvPr id="9" name="副标题"/>
          <p:cNvSpPr txBox="1">
            <a:spLocks noGrp="1"/>
          </p:cNvSpPr>
          <p:nvPr>
            <p:ph type="body" idx="3" hasCustomPrompt="1"/>
            <p:custDataLst>
              <p:tags r:id="rId2"/>
            </p:custDataLst>
          </p:nvPr>
        </p:nvSpPr>
        <p:spPr>
          <a:xfrm>
            <a:off x="809624" y="2974340"/>
            <a:ext cx="7553325" cy="499110"/>
          </a:xfrm>
          <a:prstGeom prst="rect">
            <a:avLst/>
          </a:prstGeom>
          <a:noFill/>
        </p:spPr>
        <p:txBody>
          <a:bodyPr wrap="square" lIns="91440" tIns="0" rIns="91440" bIns="0" rtlCol="0" anchor="ctr" anchorCtr="0">
            <a:normAutofit/>
          </a:bodyPr>
          <a:lstStyle>
            <a:lvl1pPr marL="0" marR="0" lvl="0" algn="l" defTabSz="914400" rtl="0" eaLnBrk="1" fontAlgn="auto" latinLnBrk="0" hangingPunct="1">
              <a:lnSpc>
                <a:spcPct val="100000"/>
              </a:lnSpc>
              <a:buClrTx/>
              <a:buSzTx/>
              <a:buFontTx/>
              <a:buNone/>
              <a:defRPr kumimoji="0" lang="zh-CN" altLang="en-US" sz="2400" b="0" i="0" u="none" strike="noStrike" kern="1200" cap="none" spc="0" normalizeH="0" baseline="0" noProof="1" dirty="0">
                <a:gradFill>
                  <a:gsLst>
                    <a:gs pos="0">
                      <a:schemeClr val="accent2"/>
                    </a:gs>
                    <a:gs pos="100000">
                      <a:schemeClr val="accent1"/>
                    </a:gs>
                  </a:gsLst>
                  <a:lin ang="5400000" scaled="0"/>
                </a:gradFill>
                <a:latin typeface="+mj-ea"/>
                <a:ea typeface="+mj-ea"/>
                <a:cs typeface="MiSans Normal" panose="00000500000000000000" charset="-122"/>
                <a:sym typeface="+mn-ea"/>
              </a:defRPr>
            </a:lvl1pPr>
          </a:lstStyle>
          <a:p>
            <a:pPr lvl="0" algn="l">
              <a:lnSpc>
                <a:spcPct val="100000"/>
              </a:lnSpc>
              <a:buClrTx/>
              <a:buSzTx/>
              <a:buFontTx/>
            </a:pPr>
            <a:r>
              <a:rPr dirty="0">
                <a:sym typeface="+mn-ea"/>
              </a:rPr>
              <a:t>单击编辑副标题</a:t>
            </a:r>
          </a:p>
        </p:txBody>
      </p:sp>
      <p:sp>
        <p:nvSpPr>
          <p:cNvPr id="8" name="标题"/>
          <p:cNvSpPr txBox="1">
            <a:spLocks noGrp="1"/>
          </p:cNvSpPr>
          <p:nvPr>
            <p:ph type="title" idx="2" hasCustomPrompt="1"/>
            <p:custDataLst>
              <p:tags r:id="rId3"/>
            </p:custDataLst>
          </p:nvPr>
        </p:nvSpPr>
        <p:spPr>
          <a:xfrm>
            <a:off x="810260" y="2022475"/>
            <a:ext cx="7553325" cy="997585"/>
          </a:xfrm>
          <a:prstGeom prst="rect">
            <a:avLst/>
          </a:prstGeom>
          <a:noFill/>
        </p:spPr>
        <p:txBody>
          <a:bodyPr wrap="square" lIns="91440" tIns="0" rIns="91440" bIns="0" rtlCol="0" anchor="t" anchorCtr="0">
            <a:normAutofit/>
          </a:bodyPr>
          <a:lstStyle>
            <a:lvl1pPr marL="0" marR="0" lvl="0" algn="l" defTabSz="914400" rtl="0" eaLnBrk="1" fontAlgn="auto" latinLnBrk="0" hangingPunct="1">
              <a:lnSpc>
                <a:spcPct val="90000"/>
              </a:lnSpc>
              <a:buClrTx/>
              <a:buSzTx/>
              <a:buFontTx/>
              <a:buNone/>
              <a:defRPr kumimoji="0" lang="zh-CN" altLang="en-US" sz="6600" b="0" i="0" u="none" strike="noStrike" kern="1200" cap="none" spc="0" normalizeH="0" baseline="0" noProof="1" dirty="0">
                <a:gradFill>
                  <a:gsLst>
                    <a:gs pos="0">
                      <a:schemeClr val="accent2"/>
                    </a:gs>
                    <a:gs pos="100000">
                      <a:schemeClr val="accent1"/>
                    </a:gs>
                  </a:gsLst>
                  <a:lin ang="5400000" scaled="0"/>
                </a:gradFill>
                <a:latin typeface="+mj-ea"/>
                <a:ea typeface="+mj-ea"/>
                <a:cs typeface="MiSans Normal" panose="00000500000000000000" charset="-122"/>
                <a:sym typeface="+mn-ea"/>
              </a:defRPr>
            </a:lvl1pPr>
          </a:lstStyle>
          <a:p>
            <a:pPr lvl="0" algn="l">
              <a:lnSpc>
                <a:spcPct val="90000"/>
              </a:lnSpc>
              <a:buClrTx/>
              <a:buSzTx/>
              <a:buFontTx/>
            </a:pPr>
            <a:r>
              <a:rPr>
                <a:sym typeface="+mn-ea"/>
              </a:rPr>
              <a:t>单击此处编辑标题</a:t>
            </a:r>
          </a:p>
        </p:txBody>
      </p:sp>
      <p:sp>
        <p:nvSpPr>
          <p:cNvPr id="7" name="署名"/>
          <p:cNvSpPr txBox="1">
            <a:spLocks noGrp="1"/>
          </p:cNvSpPr>
          <p:nvPr>
            <p:ph type="body" idx="1" hasCustomPrompt="1"/>
            <p:custDataLst>
              <p:tags r:id="rId4"/>
            </p:custDataLst>
          </p:nvPr>
        </p:nvSpPr>
        <p:spPr>
          <a:xfrm>
            <a:off x="901065" y="3779520"/>
            <a:ext cx="1831340" cy="490855"/>
          </a:xfrm>
          <a:prstGeom prst="roundRect">
            <a:avLst>
              <a:gd name="adj" fmla="val 50000"/>
            </a:avLst>
          </a:prstGeom>
          <a:gradFill>
            <a:gsLst>
              <a:gs pos="0">
                <a:schemeClr val="accent2"/>
              </a:gs>
              <a:gs pos="70000">
                <a:schemeClr val="accent1"/>
              </a:gs>
            </a:gsLst>
            <a:lin ang="5400000" scaled="0"/>
          </a:gradFill>
        </p:spPr>
        <p:txBody>
          <a:bodyPr wrap="square" lIns="91440" tIns="0" rIns="91440" bIns="0" rtlCol="0" anchor="ctr" anchorCtr="0">
            <a:normAutofit/>
          </a:bodyPr>
          <a:lstStyle>
            <a:lvl1pPr marL="0" marR="0" lvl="0" algn="ctr" defTabSz="914400" rtl="0" eaLnBrk="1" fontAlgn="auto" latinLnBrk="0" hangingPunct="1">
              <a:lnSpc>
                <a:spcPct val="100000"/>
              </a:lnSpc>
              <a:buClrTx/>
              <a:buSzTx/>
              <a:buFontTx/>
              <a:buNone/>
              <a:defRPr kumimoji="0" lang="zh-CN" altLang="en-US" sz="1400" b="0" i="0" u="none" strike="noStrike" kern="1200" cap="none" spc="0" normalizeH="0" baseline="0" noProof="1" dirty="0">
                <a:solidFill>
                  <a:srgbClr val="FFFFFF"/>
                </a:solidFill>
                <a:latin typeface="+mj-ea"/>
                <a:ea typeface="+mj-ea"/>
                <a:cs typeface="MiSans Normal" panose="00000500000000000000" charset="-122"/>
                <a:sym typeface="+mn-ea"/>
              </a:defRPr>
            </a:lvl1pPr>
          </a:lstStyle>
          <a:p>
            <a:pPr lvl="0" algn="ctr">
              <a:buClrTx/>
              <a:buSzTx/>
              <a:buFontTx/>
            </a:pPr>
            <a:r>
              <a:rPr lang="zh-CN" altLang="en-US" dirty="0">
                <a:sym typeface="+mn-ea"/>
              </a:rPr>
              <a:t>署名</a:t>
            </a:r>
            <a:endParaRPr dirty="0">
              <a:sym typeface="+mn-ea"/>
            </a:endParaRPr>
          </a:p>
        </p:txBody>
      </p:sp>
      <p:sp>
        <p:nvSpPr>
          <p:cNvPr id="4" name="日期占位符 3"/>
          <p:cNvSpPr>
            <a:spLocks noGrp="1"/>
          </p:cNvSpPr>
          <p:nvPr>
            <p:ph type="dt" sz="half" idx="10"/>
            <p:custDataLst>
              <p:tags r:id="rId5"/>
            </p:custDataLst>
          </p:nvPr>
        </p:nvSpPr>
        <p:spPr>
          <a:xfrm>
            <a:off x="612000" y="6314400"/>
            <a:ext cx="2700000" cy="316800"/>
          </a:xfrm>
        </p:spPr>
        <p:txBody>
          <a:bodyPr/>
          <a:lstStyle/>
          <a:p>
            <a:fld id="{760FBDFE-C587-4B4C-A407-44438C67B59E}" type="datetimeFigureOut">
              <a:rPr lang="zh-CN" altLang="en-US" smtClean="0"/>
              <a:t>2024-06-18</a:t>
            </a:fld>
            <a:endParaRPr lang="zh-CN" altLang="en-US"/>
          </a:p>
        </p:txBody>
      </p:sp>
      <p:sp>
        <p:nvSpPr>
          <p:cNvPr id="5" name="页脚占位符 4"/>
          <p:cNvSpPr>
            <a:spLocks noGrp="1"/>
          </p:cNvSpPr>
          <p:nvPr>
            <p:ph type="ftr" sz="quarter" idx="11"/>
            <p:custDataLst>
              <p:tags r:id="rId6"/>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7"/>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正文"/>
          <p:cNvSpPr txBox="1">
            <a:spLocks noGrp="1"/>
          </p:cNvSpPr>
          <p:nvPr>
            <p:ph idx="1"/>
            <p:custDataLst>
              <p:tags r:id="rId1"/>
            </p:custDataLst>
          </p:nvPr>
        </p:nvSpPr>
        <p:spPr>
          <a:xfrm>
            <a:off x="695960" y="1239981"/>
            <a:ext cx="10800000" cy="5009619"/>
          </a:xfrm>
          <a:prstGeom prst="rect">
            <a:avLst/>
          </a:prstGeom>
        </p:spPr>
        <p:txBody>
          <a:bodyPr vert="horz" lIns="91440" tIns="45720" rIns="91440" bIns="45720" rtlCol="0">
            <a:normAutofit/>
          </a:bodyPr>
          <a:lstStyle>
            <a:lvl1pPr>
              <a:defRPr lang="zh-CN" altLang="en-US" dirty="0">
                <a:sym typeface="+mn-ea"/>
              </a:defRPr>
            </a:lvl1pPr>
            <a:lvl2pPr>
              <a:defRPr lang="zh-CN" altLang="en-US" dirty="0">
                <a:sym typeface="+mn-ea"/>
              </a:defRPr>
            </a:lvl2pPr>
            <a:lvl3pPr>
              <a:defRPr lang="zh-CN" altLang="en-US" dirty="0">
                <a:sym typeface="+mn-ea"/>
              </a:defRPr>
            </a:lvl3pPr>
            <a:lvl4pPr>
              <a:defRPr lang="zh-CN" altLang="en-US" dirty="0">
                <a:sym typeface="+mn-ea"/>
              </a:defRPr>
            </a:lvl4pPr>
            <a:lvl5pPr>
              <a:defRPr lang="zh-CN" altLang="en-US" dirty="0">
                <a:sym typeface="+mn-ea"/>
              </a:defRPr>
            </a:lvl5pPr>
          </a:lstStyle>
          <a:p>
            <a:pPr lvl="0"/>
            <a:r>
              <a:rPr lang="zh-CN" altLang="en-US" dirty="0">
                <a:sym typeface="+mn-ea"/>
              </a:rPr>
              <a:t>单击此处编辑母版文本样式</a:t>
            </a:r>
          </a:p>
          <a:p>
            <a:pPr lvl="1"/>
            <a:r>
              <a:rPr lang="zh-CN" altLang="en-US" dirty="0">
                <a:sym typeface="+mn-ea"/>
              </a:rPr>
              <a:t>第二级</a:t>
            </a:r>
          </a:p>
          <a:p>
            <a:pPr lvl="2"/>
            <a:r>
              <a:rPr lang="zh-CN" altLang="en-US" dirty="0">
                <a:sym typeface="+mn-ea"/>
              </a:rPr>
              <a:t>第三级</a:t>
            </a:r>
          </a:p>
          <a:p>
            <a:pPr lvl="3"/>
            <a:r>
              <a:rPr lang="zh-CN" altLang="en-US" dirty="0">
                <a:sym typeface="+mn-ea"/>
              </a:rPr>
              <a:t>第四级</a:t>
            </a:r>
          </a:p>
          <a:p>
            <a:pPr lvl="4"/>
            <a:r>
              <a:rPr lang="zh-CN" altLang="en-US" dirty="0">
                <a:sym typeface="+mn-ea"/>
              </a:rPr>
              <a:t>第五级</a:t>
            </a:r>
          </a:p>
        </p:txBody>
      </p:sp>
      <p:sp>
        <p:nvSpPr>
          <p:cNvPr id="4" name="日期占位符 3"/>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t>2024-06-18</a:t>
            </a:fld>
            <a:endParaRPr lang="zh-CN" altLang="en-US"/>
          </a:p>
        </p:txBody>
      </p:sp>
      <p:sp>
        <p:nvSpPr>
          <p:cNvPr id="5" name="页脚占位符 4"/>
          <p:cNvSpPr>
            <a:spLocks noGrp="1"/>
          </p:cNvSpPr>
          <p:nvPr>
            <p:ph type="ftr" sz="quarter" idx="11"/>
            <p:custDataLst>
              <p:tags r:id="rId3"/>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
        <p:nvSpPr>
          <p:cNvPr id="2" name="标题 1"/>
          <p:cNvSpPr>
            <a:spLocks noGrp="1"/>
          </p:cNvSpPr>
          <p:nvPr>
            <p:ph type="title"/>
            <p:custDataLst>
              <p:tags r:id="rId5"/>
            </p:custDataLst>
          </p:nvPr>
        </p:nvSpPr>
        <p:spPr/>
        <p:txBody>
          <a:body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pic>
        <p:nvPicPr>
          <p:cNvPr id="47" name="图片 46" descr="5"/>
          <p:cNvPicPr>
            <a:picLocks noChangeAspect="1"/>
          </p:cNvPicPr>
          <p:nvPr>
            <p:custDataLst>
              <p:tags r:id="rId1"/>
            </p:custDataLst>
          </p:nvPr>
        </p:nvPicPr>
        <p:blipFill>
          <a:blip r:embed="rId7">
            <a:duotone>
              <a:prstClr val="black"/>
              <a:schemeClr val="accent1">
                <a:lumMod val="20000"/>
                <a:lumOff val="80000"/>
                <a:tint val="45000"/>
                <a:satMod val="400000"/>
              </a:schemeClr>
            </a:duotone>
            <a:lum bright="6000" contrast="12000"/>
          </a:blip>
          <a:stretch>
            <a:fillRect/>
          </a:stretch>
        </p:blipFill>
        <p:spPr>
          <a:xfrm>
            <a:off x="0" y="0"/>
            <a:ext cx="12192000" cy="6858000"/>
          </a:xfrm>
          <a:prstGeom prst="rect">
            <a:avLst/>
          </a:prstGeom>
        </p:spPr>
      </p:pic>
      <p:sp>
        <p:nvSpPr>
          <p:cNvPr id="7" name="标题"/>
          <p:cNvSpPr txBox="1">
            <a:spLocks noGrp="1"/>
          </p:cNvSpPr>
          <p:nvPr>
            <p:ph type="title" idx="2" hasCustomPrompt="1"/>
            <p:custDataLst>
              <p:tags r:id="rId2"/>
            </p:custDataLst>
          </p:nvPr>
        </p:nvSpPr>
        <p:spPr>
          <a:xfrm>
            <a:off x="817245" y="345364"/>
            <a:ext cx="1860550" cy="940435"/>
          </a:xfrm>
          <a:prstGeom prst="rect">
            <a:avLst/>
          </a:prstGeom>
          <a:noFill/>
        </p:spPr>
        <p:txBody>
          <a:bodyPr wrap="square" lIns="0" tIns="0" rIns="0" bIns="0" rtlCol="0" anchor="b" anchorCtr="0">
            <a:normAutofit/>
          </a:bodyPr>
          <a:lstStyle>
            <a:lvl1pPr marL="0" marR="0" lvl="0" algn="l" defTabSz="914400" rtl="0" eaLnBrk="1" fontAlgn="auto" latinLnBrk="0" hangingPunct="1">
              <a:lnSpc>
                <a:spcPct val="100000"/>
              </a:lnSpc>
              <a:spcAft>
                <a:spcPts val="1200"/>
              </a:spcAft>
              <a:buClrTx/>
              <a:buSzTx/>
              <a:buFontTx/>
              <a:buNone/>
              <a:defRPr kumimoji="0" lang="zh-CN" altLang="en-US" sz="6000" b="0" i="0" u="none" strike="noStrike" kern="1200" cap="none" spc="0" normalizeH="0" baseline="0" noProof="1" dirty="0">
                <a:gradFill>
                  <a:gsLst>
                    <a:gs pos="0">
                      <a:schemeClr val="accent2"/>
                    </a:gs>
                    <a:gs pos="100000">
                      <a:schemeClr val="accent1"/>
                    </a:gs>
                  </a:gsLst>
                  <a:lin ang="5400000" scaled="0"/>
                </a:gradFill>
                <a:effectLst/>
                <a:latin typeface="+mj-ea"/>
                <a:ea typeface="+mj-ea"/>
                <a:cs typeface="MiSans Normal" panose="00000500000000000000" charset="-122"/>
                <a:sym typeface="+mn-ea"/>
              </a:defRPr>
            </a:lvl1pPr>
          </a:lstStyle>
          <a:p>
            <a:pPr lvl="0" indent="0" algn="l" fontAlgn="auto">
              <a:lnSpc>
                <a:spcPct val="100000"/>
              </a:lnSpc>
              <a:spcAft>
                <a:spcPts val="1200"/>
              </a:spcAft>
              <a:buClrTx/>
              <a:buSzTx/>
              <a:buFontTx/>
            </a:pPr>
            <a:r>
              <a:rPr>
                <a:sym typeface="+mn-ea"/>
              </a:rPr>
              <a:t>标题</a:t>
            </a:r>
          </a:p>
        </p:txBody>
      </p:sp>
      <p:sp>
        <p:nvSpPr>
          <p:cNvPr id="3" name="日期占位符 2"/>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2024-06-18</a:t>
            </a:fld>
            <a:endParaRPr lang="zh-CN" alt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9" name="图片 8" descr="xiezuo20230421-204859"/>
          <p:cNvPicPr>
            <a:picLocks noChangeAspect="1"/>
          </p:cNvPicPr>
          <p:nvPr>
            <p:custDataLst>
              <p:tags r:id="rId1"/>
            </p:custDataLst>
          </p:nvPr>
        </p:nvPicPr>
        <p:blipFill>
          <a:blip r:embed="rId8">
            <a:duotone>
              <a:prstClr val="black"/>
              <a:schemeClr val="accent1">
                <a:lumMod val="20000"/>
                <a:lumOff val="80000"/>
                <a:tint val="45000"/>
                <a:satMod val="400000"/>
              </a:schemeClr>
            </a:duotone>
            <a:lum bright="6000" contrast="12000"/>
          </a:blip>
          <a:stretch>
            <a:fillRect/>
          </a:stretch>
        </p:blipFill>
        <p:spPr>
          <a:xfrm flipH="1">
            <a:off x="0" y="0"/>
            <a:ext cx="12192000" cy="6858000"/>
          </a:xfrm>
          <a:prstGeom prst="rect">
            <a:avLst/>
          </a:prstGeom>
        </p:spPr>
      </p:pic>
      <p:sp>
        <p:nvSpPr>
          <p:cNvPr id="8" name="节编号"/>
          <p:cNvSpPr txBox="1">
            <a:spLocks noGrp="1"/>
          </p:cNvSpPr>
          <p:nvPr>
            <p:ph type="body" idx="2" hasCustomPrompt="1"/>
            <p:custDataLst>
              <p:tags r:id="rId2"/>
            </p:custDataLst>
          </p:nvPr>
        </p:nvSpPr>
        <p:spPr>
          <a:xfrm>
            <a:off x="860425" y="1739900"/>
            <a:ext cx="4920615" cy="1685290"/>
          </a:xfrm>
          <a:prstGeom prst="rect">
            <a:avLst/>
          </a:prstGeom>
          <a:noFill/>
        </p:spPr>
        <p:txBody>
          <a:bodyPr wrap="square" lIns="0" tIns="0" rIns="0" bIns="0" rtlCol="0" anchor="b" anchorCtr="0">
            <a:normAutofit/>
          </a:bodyPr>
          <a:lstStyle>
            <a:lvl1pPr marL="0" marR="0" lvl="0" algn="l" defTabSz="914400" rtl="0" eaLnBrk="1" fontAlgn="ctr" latinLnBrk="0" hangingPunct="1">
              <a:lnSpc>
                <a:spcPct val="100000"/>
              </a:lnSpc>
              <a:buClrTx/>
              <a:buSzTx/>
              <a:buFontTx/>
              <a:buNone/>
              <a:defRPr kumimoji="0" lang="en-US" altLang="zh-CN" sz="11500" b="0" i="0" u="none" strike="noStrike" kern="1200" cap="none" spc="0" normalizeH="0" baseline="0" noProof="1" dirty="0">
                <a:gradFill>
                  <a:gsLst>
                    <a:gs pos="0">
                      <a:schemeClr val="accent2"/>
                    </a:gs>
                    <a:gs pos="100000">
                      <a:schemeClr val="accent1"/>
                    </a:gs>
                  </a:gsLst>
                  <a:lin ang="5400000" scaled="0"/>
                  <a:tileRect t="-100000" r="-100000"/>
                </a:gradFill>
                <a:latin typeface="+mj-ea"/>
                <a:ea typeface="+mj-ea"/>
                <a:cs typeface="MiSans Normal" panose="00000500000000000000" charset="-122"/>
                <a:sym typeface="+mn-ea"/>
              </a:defRPr>
            </a:lvl1pPr>
          </a:lstStyle>
          <a:p>
            <a:pPr lvl="0" algn="l" fontAlgn="ctr">
              <a:lnSpc>
                <a:spcPct val="100000"/>
              </a:lnSpc>
              <a:buClrTx/>
              <a:buSzTx/>
              <a:buFontTx/>
            </a:pPr>
            <a:r>
              <a:rPr>
                <a:sym typeface="+mn-ea"/>
              </a:rPr>
              <a:t>编号</a:t>
            </a:r>
          </a:p>
        </p:txBody>
      </p:sp>
      <p:sp>
        <p:nvSpPr>
          <p:cNvPr id="7" name="副标题"/>
          <p:cNvSpPr txBox="1">
            <a:spLocks noGrp="1"/>
          </p:cNvSpPr>
          <p:nvPr>
            <p:ph type="title" idx="1" hasCustomPrompt="1"/>
            <p:custDataLst>
              <p:tags r:id="rId3"/>
            </p:custDataLst>
          </p:nvPr>
        </p:nvSpPr>
        <p:spPr>
          <a:xfrm>
            <a:off x="860425" y="3432175"/>
            <a:ext cx="4919980" cy="1707515"/>
          </a:xfrm>
          <a:prstGeom prst="rect">
            <a:avLst/>
          </a:prstGeom>
          <a:noFill/>
        </p:spPr>
        <p:txBody>
          <a:bodyPr wrap="square" lIns="91440" tIns="45720" rIns="91440" bIns="45720" rtlCol="0" anchor="t" anchorCtr="0">
            <a:normAutofit/>
          </a:bodyPr>
          <a:lstStyle>
            <a:lvl1pPr marL="0" marR="0" lvl="0" algn="l" defTabSz="914400" rtl="0" eaLnBrk="1" fontAlgn="ctr" latinLnBrk="0" hangingPunct="1">
              <a:lnSpc>
                <a:spcPct val="100000"/>
              </a:lnSpc>
              <a:buClrTx/>
              <a:buSzTx/>
              <a:buFontTx/>
              <a:buNone/>
              <a:defRPr kumimoji="0" lang="zh-CN" altLang="en-US" sz="4000" b="0" i="0" u="none" strike="noStrike" kern="1200" cap="none" spc="0" normalizeH="0" baseline="0" noProof="1" dirty="0">
                <a:gradFill>
                  <a:gsLst>
                    <a:gs pos="0">
                      <a:schemeClr val="accent2"/>
                    </a:gs>
                    <a:gs pos="100000">
                      <a:schemeClr val="accent1"/>
                    </a:gs>
                  </a:gsLst>
                  <a:lin ang="5400000" scaled="0"/>
                </a:gradFill>
                <a:latin typeface="+mj-ea"/>
                <a:ea typeface="+mj-ea"/>
                <a:cs typeface="MiSans Normal" panose="00000500000000000000" charset="-122"/>
                <a:sym typeface="+mn-ea"/>
              </a:defRPr>
            </a:lvl1pPr>
          </a:lstStyle>
          <a:p>
            <a:pPr lvl="0" algn="l" fontAlgn="ctr">
              <a:buClrTx/>
              <a:buSzTx/>
              <a:buFontTx/>
            </a:pPr>
            <a:r>
              <a:rPr>
                <a:sym typeface="+mn-ea"/>
              </a:rPr>
              <a:t>单击此处编辑标题</a:t>
            </a:r>
          </a:p>
        </p:txBody>
      </p:sp>
      <p:sp>
        <p:nvSpPr>
          <p:cNvPr id="4" name="日期占位符 3"/>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2024-06-18</a:t>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和两栏">
    <p:spTree>
      <p:nvGrpSpPr>
        <p:cNvPr id="1" name=""/>
        <p:cNvGrpSpPr/>
        <p:nvPr/>
      </p:nvGrpSpPr>
      <p:grpSpPr>
        <a:xfrm>
          <a:off x="0" y="0"/>
          <a:ext cx="0" cy="0"/>
          <a:chOff x="0" y="0"/>
          <a:chExt cx="0" cy="0"/>
        </a:xfrm>
      </p:grpSpPr>
      <p:sp>
        <p:nvSpPr>
          <p:cNvPr id="9" name="正文"/>
          <p:cNvSpPr txBox="1">
            <a:spLocks noGrp="1"/>
          </p:cNvSpPr>
          <p:nvPr>
            <p:ph idx="2"/>
            <p:custDataLst>
              <p:tags r:id="rId1"/>
            </p:custDataLst>
          </p:nvPr>
        </p:nvSpPr>
        <p:spPr>
          <a:xfrm>
            <a:off x="6400800" y="1267690"/>
            <a:ext cx="5095240" cy="4981979"/>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8" name="正文"/>
          <p:cNvSpPr txBox="1">
            <a:spLocks noGrp="1"/>
          </p:cNvSpPr>
          <p:nvPr>
            <p:ph idx="1"/>
            <p:custDataLst>
              <p:tags r:id="rId2"/>
            </p:custDataLst>
          </p:nvPr>
        </p:nvSpPr>
        <p:spPr>
          <a:xfrm>
            <a:off x="695960" y="1267690"/>
            <a:ext cx="5088890" cy="4981979"/>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单击此处编辑母版文本样式</a:t>
            </a:r>
          </a:p>
          <a:p>
            <a:pPr lvl="1"/>
            <a:r>
              <a:rPr dirty="0" err="1">
                <a:sym typeface="+mn-ea"/>
              </a:rPr>
              <a:t>第二级</a:t>
            </a:r>
            <a:endParaRPr dirty="0">
              <a:sym typeface="+mn-ea"/>
            </a:endParaRPr>
          </a:p>
          <a:p>
            <a:pPr lvl="2"/>
            <a:r>
              <a:rPr dirty="0" err="1">
                <a:sym typeface="+mn-ea"/>
              </a:rPr>
              <a:t>第三级</a:t>
            </a:r>
            <a:endParaRPr dirty="0">
              <a:sym typeface="+mn-ea"/>
            </a:endParaRPr>
          </a:p>
          <a:p>
            <a:pPr lvl="3"/>
            <a:r>
              <a:rPr dirty="0" err="1">
                <a:sym typeface="+mn-ea"/>
              </a:rPr>
              <a:t>第四级</a:t>
            </a:r>
            <a:endParaRPr dirty="0">
              <a:sym typeface="+mn-ea"/>
            </a:endParaRPr>
          </a:p>
          <a:p>
            <a:pPr lvl="4"/>
            <a:r>
              <a:rPr dirty="0" err="1">
                <a:sym typeface="+mn-ea"/>
              </a:rPr>
              <a:t>第五级</a:t>
            </a:r>
            <a:endParaRPr dirty="0">
              <a:sym typeface="+mn-ea"/>
            </a:endParaRPr>
          </a:p>
        </p:txBody>
      </p:sp>
      <p:sp>
        <p:nvSpPr>
          <p:cNvPr id="5" name="日期占位符 4"/>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2024-06-18</a:t>
            </a:fld>
            <a:endParaRPr lang="zh-CN" altLang="en-US"/>
          </a:p>
        </p:txBody>
      </p:sp>
      <p:sp>
        <p:nvSpPr>
          <p:cNvPr id="6" name="页脚占位符 5"/>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
        <p:nvSpPr>
          <p:cNvPr id="2" name="标题 1"/>
          <p:cNvSpPr>
            <a:spLocks noGrp="1"/>
          </p:cNvSpPr>
          <p:nvPr>
            <p:ph type="title"/>
            <p:custDataLst>
              <p:tags r:id="rId6"/>
            </p:custDataLst>
          </p:nvPr>
        </p:nvSpPr>
        <p:spPr/>
        <p:txBody>
          <a:bodyPr/>
          <a:lstStyle/>
          <a:p>
            <a:r>
              <a:rPr lang="zh-CN" altLang="en-US" dirty="0"/>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标题和比较">
    <p:spTree>
      <p:nvGrpSpPr>
        <p:cNvPr id="1" name=""/>
        <p:cNvGrpSpPr/>
        <p:nvPr/>
      </p:nvGrpSpPr>
      <p:grpSpPr>
        <a:xfrm>
          <a:off x="0" y="0"/>
          <a:ext cx="0" cy="0"/>
          <a:chOff x="0" y="0"/>
          <a:chExt cx="0" cy="0"/>
        </a:xfrm>
      </p:grpSpPr>
      <p:sp>
        <p:nvSpPr>
          <p:cNvPr id="14" name="标题"/>
          <p:cNvSpPr txBox="1">
            <a:spLocks noGrp="1"/>
          </p:cNvSpPr>
          <p:nvPr>
            <p:ph type="title" idx="5"/>
            <p:custDataLst>
              <p:tags r:id="rId1"/>
            </p:custDataLst>
          </p:nvPr>
        </p:nvSpPr>
        <p:spPr>
          <a:xfrm>
            <a:off x="694800" y="360000"/>
            <a:ext cx="10800000" cy="720000"/>
          </a:xfrm>
          <a:prstGeom prst="rect">
            <a:avLst/>
          </a:prstGeom>
          <a:noFill/>
        </p:spPr>
        <p:txBody>
          <a:bodyPr wrap="square" lIns="107950" tIns="0" bIns="0" rtlCol="0" anchor="b" anchorCtr="0">
            <a:normAutofit/>
          </a:bodyPr>
          <a:lstStyle>
            <a:lvl1pPr marL="0" marR="0" lvl="0" algn="l" defTabSz="914400" rtl="0" eaLnBrk="1" fontAlgn="auto" latinLnBrk="0" hangingPunct="1">
              <a:lnSpc>
                <a:spcPct val="100000"/>
              </a:lnSpc>
              <a:buClrTx/>
              <a:buSzTx/>
              <a:buFontTx/>
              <a:buNone/>
              <a:defRPr kumimoji="0" lang="zh-CN" altLang="en-US" sz="2800" b="0" i="0" u="none" strike="noStrike" kern="1200" cap="none" spc="0" normalizeH="0" baseline="0" noProof="1" dirty="0">
                <a:gradFill>
                  <a:gsLst>
                    <a:gs pos="0">
                      <a:schemeClr val="accent2"/>
                    </a:gs>
                    <a:gs pos="100000">
                      <a:schemeClr val="accent1"/>
                    </a:gs>
                  </a:gsLst>
                  <a:lin ang="5400000" scaled="0"/>
                </a:gradFill>
                <a:latin typeface="+mj-ea"/>
                <a:ea typeface="+mj-ea"/>
                <a:cs typeface="MiSans Normal" panose="00000500000000000000" charset="-122"/>
                <a:sym typeface="+mn-ea"/>
              </a:defRPr>
            </a:lvl1pPr>
          </a:lstStyle>
          <a:p>
            <a:pPr lvl="0" algn="l">
              <a:buClrTx/>
              <a:buSzTx/>
              <a:buFontTx/>
            </a:pPr>
            <a:r>
              <a:rPr dirty="0">
                <a:sym typeface="+mn-ea"/>
              </a:rPr>
              <a:t>单击此处编辑母版标题样式</a:t>
            </a:r>
          </a:p>
        </p:txBody>
      </p:sp>
      <p:sp>
        <p:nvSpPr>
          <p:cNvPr id="13" name="正文"/>
          <p:cNvSpPr txBox="1">
            <a:spLocks noGrp="1"/>
          </p:cNvSpPr>
          <p:nvPr>
            <p:ph idx="4"/>
            <p:custDataLst>
              <p:tags r:id="rId2"/>
            </p:custDataLst>
          </p:nvPr>
        </p:nvSpPr>
        <p:spPr>
          <a:xfrm>
            <a:off x="6235065" y="1875183"/>
            <a:ext cx="5259735" cy="4374488"/>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iSans Normal" panose="00000500000000000000" charset="-122"/>
                <a:ea typeface="MiSans Normal" panose="00000500000000000000" charset="-122"/>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iSans Normal" panose="00000500000000000000" charset="-122"/>
                <a:ea typeface="MiSans Normal" panose="00000500000000000000"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iSans Normal" panose="00000500000000000000" charset="-122"/>
                <a:ea typeface="MiSans Normal" panose="00000500000000000000"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iSans Normal" panose="00000500000000000000" charset="-122"/>
                <a:ea typeface="MiSans Normal" panose="00000500000000000000"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iSans Normal" panose="00000500000000000000" charset="-122"/>
                <a:ea typeface="MiSans Normal" panose="00000500000000000000"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2" name="标题"/>
          <p:cNvSpPr txBox="1">
            <a:spLocks noGrp="1"/>
          </p:cNvSpPr>
          <p:nvPr>
            <p:ph type="title" idx="3"/>
            <p:custDataLst>
              <p:tags r:id="rId3"/>
            </p:custDataLst>
          </p:nvPr>
        </p:nvSpPr>
        <p:spPr>
          <a:xfrm>
            <a:off x="6235065" y="1144730"/>
            <a:ext cx="5262135" cy="592455"/>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lumMod val="85000"/>
                    <a:lumOff val="15000"/>
                  </a:schemeClr>
                </a:solidFill>
                <a:latin typeface="+mj-ea"/>
                <a:ea typeface="+mj-ea"/>
                <a:cs typeface="MiSans Normal" panose="00000500000000000000" charset="-122"/>
              </a:defRPr>
            </a:lvl1pPr>
          </a:lstStyle>
          <a:p>
            <a:pPr lvl="0"/>
            <a:r>
              <a:rPr dirty="0">
                <a:sym typeface="+mn-ea"/>
              </a:rPr>
              <a:t>单击此处编辑母版标题样式</a:t>
            </a:r>
          </a:p>
        </p:txBody>
      </p:sp>
      <p:sp>
        <p:nvSpPr>
          <p:cNvPr id="11" name="正文"/>
          <p:cNvSpPr txBox="1">
            <a:spLocks noGrp="1"/>
          </p:cNvSpPr>
          <p:nvPr>
            <p:ph idx="2"/>
            <p:custDataLst>
              <p:tags r:id="rId4"/>
            </p:custDataLst>
          </p:nvPr>
        </p:nvSpPr>
        <p:spPr>
          <a:xfrm>
            <a:off x="697200" y="1875183"/>
            <a:ext cx="5253385" cy="4374488"/>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50000"/>
                    <a:lumOff val="50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50000"/>
                    <a:lumOff val="50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50000"/>
                    <a:lumOff val="50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单击此处编辑母版文本样式</a:t>
            </a:r>
          </a:p>
          <a:p>
            <a:pPr lvl="1"/>
            <a:r>
              <a:rPr dirty="0" err="1">
                <a:sym typeface="+mn-ea"/>
              </a:rPr>
              <a:t>第二级</a:t>
            </a:r>
            <a:endParaRPr dirty="0">
              <a:sym typeface="+mn-ea"/>
            </a:endParaRPr>
          </a:p>
          <a:p>
            <a:pPr lvl="2"/>
            <a:r>
              <a:rPr dirty="0" err="1">
                <a:sym typeface="+mn-ea"/>
              </a:rPr>
              <a:t>第三级</a:t>
            </a:r>
            <a:endParaRPr dirty="0">
              <a:sym typeface="+mn-ea"/>
            </a:endParaRPr>
          </a:p>
          <a:p>
            <a:pPr lvl="3"/>
            <a:r>
              <a:rPr dirty="0" err="1">
                <a:sym typeface="+mn-ea"/>
              </a:rPr>
              <a:t>第四级</a:t>
            </a:r>
            <a:endParaRPr dirty="0">
              <a:sym typeface="+mn-ea"/>
            </a:endParaRPr>
          </a:p>
          <a:p>
            <a:pPr lvl="4"/>
            <a:r>
              <a:rPr dirty="0" err="1">
                <a:sym typeface="+mn-ea"/>
              </a:rPr>
              <a:t>第五级</a:t>
            </a:r>
            <a:endParaRPr dirty="0">
              <a:sym typeface="+mn-ea"/>
            </a:endParaRPr>
          </a:p>
        </p:txBody>
      </p:sp>
      <p:sp>
        <p:nvSpPr>
          <p:cNvPr id="10" name="标题"/>
          <p:cNvSpPr txBox="1">
            <a:spLocks noGrp="1"/>
          </p:cNvSpPr>
          <p:nvPr>
            <p:ph type="title" idx="1"/>
            <p:custDataLst>
              <p:tags r:id="rId5"/>
            </p:custDataLst>
          </p:nvPr>
        </p:nvSpPr>
        <p:spPr>
          <a:xfrm>
            <a:off x="694800" y="1144730"/>
            <a:ext cx="5255785" cy="592455"/>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lumMod val="85000"/>
                    <a:lumOff val="15000"/>
                  </a:schemeClr>
                </a:solidFill>
                <a:latin typeface="+mj-ea"/>
                <a:ea typeface="+mj-ea"/>
                <a:cs typeface="MiSans Normal" panose="00000500000000000000" charset="-122"/>
              </a:defRPr>
            </a:lvl1pPr>
          </a:lstStyle>
          <a:p>
            <a:pPr lvl="0"/>
            <a:r>
              <a:rPr dirty="0">
                <a:sym typeface="+mn-ea"/>
              </a:rPr>
              <a:t>单击此处编辑母版标题样式</a:t>
            </a:r>
          </a:p>
        </p:txBody>
      </p:sp>
      <p:sp>
        <p:nvSpPr>
          <p:cNvPr id="7" name="日期占位符 6"/>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t>2024-06-18</a:t>
            </a:fld>
            <a:endParaRPr lang="zh-CN" altLang="en-US"/>
          </a:p>
        </p:txBody>
      </p:sp>
      <p:sp>
        <p:nvSpPr>
          <p:cNvPr id="8" name="页脚占位符 7"/>
          <p:cNvSpPr>
            <a:spLocks noGrp="1"/>
          </p:cNvSpPr>
          <p:nvPr>
            <p:ph type="ftr" sz="quarter" idx="11"/>
            <p:custDataLst>
              <p:tags r:id="rId7"/>
            </p:custDataLst>
          </p:nvPr>
        </p:nvSpPr>
        <p:spPr>
          <a:xfrm>
            <a:off x="4116000" y="6314400"/>
            <a:ext cx="3960000" cy="316800"/>
          </a:xfrm>
        </p:spPr>
        <p:txBody>
          <a:bodyPr/>
          <a:lstStyle/>
          <a:p>
            <a:endParaRPr lang="zh-CN" altLang="en-US" dirty="0"/>
          </a:p>
        </p:txBody>
      </p:sp>
      <p:sp>
        <p:nvSpPr>
          <p:cNvPr id="9" name="灯片编号占位符 8"/>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2024-06-18</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
        <p:nvSpPr>
          <p:cNvPr id="2" name="标题 1"/>
          <p:cNvSpPr>
            <a:spLocks noGrp="1"/>
          </p:cNvSpPr>
          <p:nvPr>
            <p:ph type="title"/>
            <p:custDataLst>
              <p:tags r:id="rId4"/>
            </p:custDataLst>
          </p:nvPr>
        </p:nvSpPr>
        <p:spPr/>
        <p:txBody>
          <a:bodyPr/>
          <a:lstStyle/>
          <a:p>
            <a:r>
              <a:rPr lang="zh-CN" altLang="en-US"/>
              <a:t>单击此处编辑母版标题样式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2024-06-18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dirty="0"/>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正文"/>
          <p:cNvSpPr txBox="1">
            <a:spLocks noGrp="1"/>
          </p:cNvSpPr>
          <p:nvPr>
            <p:ph idx="1"/>
            <p:custDataLst>
              <p:tags r:id="rId1"/>
            </p:custDataLst>
          </p:nvPr>
        </p:nvSpPr>
        <p:spPr>
          <a:xfrm>
            <a:off x="695960" y="1239981"/>
            <a:ext cx="10800000" cy="5009619"/>
          </a:xfrm>
          <a:prstGeom prst="rect">
            <a:avLst/>
          </a:prstGeom>
        </p:spPr>
        <p:txBody>
          <a:bodyPr vert="horz" lIns="91440" tIns="45720" rIns="91440" bIns="45720" rtlCol="0">
            <a:normAutofit/>
          </a:bodyPr>
          <a:lstStyle>
            <a:lvl1pPr>
              <a:defRPr lang="zh-CN" altLang="en-US" dirty="0">
                <a:sym typeface="+mn-ea"/>
              </a:defRPr>
            </a:lvl1pPr>
            <a:lvl2pPr>
              <a:defRPr lang="zh-CN" altLang="en-US" dirty="0">
                <a:sym typeface="+mn-ea"/>
              </a:defRPr>
            </a:lvl2pPr>
            <a:lvl3pPr>
              <a:defRPr lang="zh-CN" altLang="en-US" dirty="0">
                <a:sym typeface="+mn-ea"/>
              </a:defRPr>
            </a:lvl3pPr>
            <a:lvl4pPr>
              <a:defRPr lang="zh-CN" altLang="en-US" dirty="0">
                <a:sym typeface="+mn-ea"/>
              </a:defRPr>
            </a:lvl4pPr>
            <a:lvl5pPr>
              <a:defRPr lang="zh-CN" altLang="en-US" dirty="0">
                <a:sym typeface="+mn-ea"/>
              </a:defRPr>
            </a:lvl5pPr>
          </a:lstStyle>
          <a:p>
            <a:pPr lvl="0"/>
            <a:r>
              <a:rPr lang="zh-CN" altLang="en-US" dirty="0">
                <a:sym typeface="+mn-ea"/>
              </a:rPr>
              <a:t>单击此处编辑母版文本样式</a:t>
            </a:r>
          </a:p>
          <a:p>
            <a:pPr lvl="1"/>
            <a:r>
              <a:rPr lang="zh-CN" altLang="en-US" dirty="0">
                <a:sym typeface="+mn-ea"/>
              </a:rPr>
              <a:t>第二级</a:t>
            </a:r>
          </a:p>
          <a:p>
            <a:pPr lvl="2"/>
            <a:r>
              <a:rPr lang="zh-CN" altLang="en-US" dirty="0">
                <a:sym typeface="+mn-ea"/>
              </a:rPr>
              <a:t>第三级</a:t>
            </a:r>
          </a:p>
          <a:p>
            <a:pPr lvl="3"/>
            <a:r>
              <a:rPr lang="zh-CN" altLang="en-US" dirty="0">
                <a:sym typeface="+mn-ea"/>
              </a:rPr>
              <a:t>第四级</a:t>
            </a:r>
          </a:p>
          <a:p>
            <a:pPr lvl="4"/>
            <a:r>
              <a:rPr lang="zh-CN" altLang="en-US" dirty="0">
                <a:sym typeface="+mn-ea"/>
              </a:rPr>
              <a:t>第五级</a:t>
            </a:r>
          </a:p>
        </p:txBody>
      </p:sp>
      <p:sp>
        <p:nvSpPr>
          <p:cNvPr id="4" name="日期占位符 3"/>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t>2024-06-18</a:t>
            </a:fld>
            <a:endParaRPr lang="zh-CN" altLang="en-US"/>
          </a:p>
        </p:txBody>
      </p:sp>
      <p:sp>
        <p:nvSpPr>
          <p:cNvPr id="5" name="页脚占位符 4"/>
          <p:cNvSpPr>
            <a:spLocks noGrp="1"/>
          </p:cNvSpPr>
          <p:nvPr>
            <p:ph type="ftr" sz="quarter" idx="11"/>
            <p:custDataLst>
              <p:tags r:id="rId3"/>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
        <p:nvSpPr>
          <p:cNvPr id="2" name="标题 1"/>
          <p:cNvSpPr>
            <a:spLocks noGrp="1"/>
          </p:cNvSpPr>
          <p:nvPr>
            <p:ph type="title"/>
            <p:custDataLst>
              <p:tags r:id="rId5"/>
            </p:custDataLst>
          </p:nvPr>
        </p:nvSpPr>
        <p:spPr/>
        <p:txBody>
          <a:bodyPr/>
          <a:lstStyle/>
          <a:p>
            <a:r>
              <a:rPr lang="zh-CN" altLang="en-US"/>
              <a:t>单击此处编辑母版标题样式</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仅内容">
    <p:spTree>
      <p:nvGrpSpPr>
        <p:cNvPr id="1" name=""/>
        <p:cNvGrpSpPr/>
        <p:nvPr/>
      </p:nvGrpSpPr>
      <p:grpSpPr>
        <a:xfrm>
          <a:off x="0" y="0"/>
          <a:ext cx="0" cy="0"/>
          <a:chOff x="0" y="0"/>
          <a:chExt cx="0" cy="0"/>
        </a:xfrm>
      </p:grpSpPr>
      <p:sp>
        <p:nvSpPr>
          <p:cNvPr id="7" name="正文"/>
          <p:cNvSpPr txBox="1">
            <a:spLocks noGrp="1"/>
          </p:cNvSpPr>
          <p:nvPr>
            <p:ph idx="1"/>
            <p:custDataLst>
              <p:tags r:id="rId1"/>
            </p:custDataLst>
          </p:nvPr>
        </p:nvSpPr>
        <p:spPr>
          <a:xfrm>
            <a:off x="695960" y="360045"/>
            <a:ext cx="10801985" cy="581787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rgbClr val="000000"/>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rgbClr val="000000"/>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rgbClr val="000000"/>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rgbClr val="000000"/>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rgbClr val="000000"/>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t>2024-06-18</a:t>
            </a:fld>
            <a:endParaRPr lang="zh-CN" altLang="en-US"/>
          </a:p>
        </p:txBody>
      </p:sp>
      <p:sp>
        <p:nvSpPr>
          <p:cNvPr id="5" name="页脚占位符 4"/>
          <p:cNvSpPr>
            <a:spLocks noGrp="1"/>
          </p:cNvSpPr>
          <p:nvPr>
            <p:ph type="ftr" sz="quarter" idx="11"/>
            <p:custDataLst>
              <p:tags r:id="rId3"/>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标题和副标题">
    <p:spTree>
      <p:nvGrpSpPr>
        <p:cNvPr id="1" name=""/>
        <p:cNvGrpSpPr/>
        <p:nvPr/>
      </p:nvGrpSpPr>
      <p:grpSpPr>
        <a:xfrm>
          <a:off x="0" y="0"/>
          <a:ext cx="0" cy="0"/>
          <a:chOff x="0" y="0"/>
          <a:chExt cx="0" cy="0"/>
        </a:xfrm>
      </p:grpSpPr>
      <p:pic>
        <p:nvPicPr>
          <p:cNvPr id="8" name="图片 7" descr="4"/>
          <p:cNvPicPr>
            <a:picLocks noChangeAspect="1"/>
          </p:cNvPicPr>
          <p:nvPr>
            <p:custDataLst>
              <p:tags r:id="rId1"/>
            </p:custDataLst>
          </p:nvPr>
        </p:nvPicPr>
        <p:blipFill>
          <a:blip r:embed="rId8">
            <a:duotone>
              <a:prstClr val="black"/>
              <a:schemeClr val="accent1">
                <a:lumMod val="20000"/>
                <a:lumOff val="80000"/>
                <a:tint val="45000"/>
                <a:satMod val="400000"/>
              </a:schemeClr>
            </a:duotone>
            <a:lum bright="6000" contrast="12000"/>
          </a:blip>
          <a:stretch>
            <a:fillRect/>
          </a:stretch>
        </p:blipFill>
        <p:spPr>
          <a:xfrm>
            <a:off x="0" y="0"/>
            <a:ext cx="12192000" cy="6858000"/>
          </a:xfrm>
          <a:prstGeom prst="rect">
            <a:avLst/>
          </a:prstGeom>
        </p:spPr>
      </p:pic>
      <p:sp>
        <p:nvSpPr>
          <p:cNvPr id="7" name="副标题"/>
          <p:cNvSpPr txBox="1">
            <a:spLocks noGrp="1"/>
          </p:cNvSpPr>
          <p:nvPr>
            <p:ph type="body" idx="2" hasCustomPrompt="1"/>
            <p:custDataLst>
              <p:tags r:id="rId2"/>
            </p:custDataLst>
          </p:nvPr>
        </p:nvSpPr>
        <p:spPr>
          <a:xfrm>
            <a:off x="695960" y="1301750"/>
            <a:ext cx="10799088" cy="405553"/>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0" i="0" u="none" strike="noStrike" kern="1200" cap="none" spc="300" normalizeH="0" baseline="0" noProof="1" dirty="0">
                <a:solidFill>
                  <a:srgbClr val="000000"/>
                </a:solidFill>
                <a:latin typeface="+mj-ea"/>
                <a:ea typeface="+mj-ea"/>
                <a:cs typeface="MiSans Normal" panose="00000500000000000000" charset="-122"/>
              </a:defRPr>
            </a:lvl1pPr>
          </a:lstStyle>
          <a:p>
            <a:pPr lvl="0" algn="l"/>
            <a:r>
              <a:rPr dirty="0">
                <a:sym typeface="+mn-ea"/>
              </a:rPr>
              <a:t>单击此处编辑母版副标题样式</a:t>
            </a:r>
          </a:p>
        </p:txBody>
      </p:sp>
      <p:sp>
        <p:nvSpPr>
          <p:cNvPr id="3" name="日期占位符 2"/>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2024-06-18</a:t>
            </a:fld>
            <a:endParaRPr lang="zh-CN" alt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
        <p:nvSpPr>
          <p:cNvPr id="2" name="标题 1"/>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末尾幻灯片">
    <p:spTree>
      <p:nvGrpSpPr>
        <p:cNvPr id="1" name=""/>
        <p:cNvGrpSpPr/>
        <p:nvPr/>
      </p:nvGrpSpPr>
      <p:grpSpPr>
        <a:xfrm>
          <a:off x="0" y="0"/>
          <a:ext cx="0" cy="0"/>
          <a:chOff x="0" y="0"/>
          <a:chExt cx="0" cy="0"/>
        </a:xfrm>
      </p:grpSpPr>
      <p:pic>
        <p:nvPicPr>
          <p:cNvPr id="10" name="图片 9" descr="组-12"/>
          <p:cNvPicPr>
            <a:picLocks noChangeAspect="1"/>
          </p:cNvPicPr>
          <p:nvPr>
            <p:custDataLst>
              <p:tags r:id="rId1"/>
            </p:custDataLst>
          </p:nvPr>
        </p:nvPicPr>
        <p:blipFill>
          <a:blip r:embed="rId8">
            <a:duotone>
              <a:prstClr val="black"/>
              <a:schemeClr val="accent1">
                <a:lumMod val="20000"/>
                <a:lumOff val="80000"/>
                <a:tint val="45000"/>
                <a:satMod val="400000"/>
              </a:schemeClr>
            </a:duotone>
            <a:lum bright="6000" contrast="12000"/>
          </a:blip>
          <a:stretch>
            <a:fillRect/>
          </a:stretch>
        </p:blipFill>
        <p:spPr>
          <a:xfrm>
            <a:off x="0" y="0"/>
            <a:ext cx="12192000" cy="6858000"/>
          </a:xfrm>
          <a:prstGeom prst="rect">
            <a:avLst/>
          </a:prstGeom>
        </p:spPr>
      </p:pic>
      <p:sp>
        <p:nvSpPr>
          <p:cNvPr id="8" name="副标题"/>
          <p:cNvSpPr txBox="1">
            <a:spLocks noGrp="1"/>
          </p:cNvSpPr>
          <p:nvPr>
            <p:ph type="title" idx="2" hasCustomPrompt="1"/>
            <p:custDataLst>
              <p:tags r:id="rId2"/>
            </p:custDataLst>
          </p:nvPr>
        </p:nvSpPr>
        <p:spPr>
          <a:xfrm>
            <a:off x="4982845" y="2521585"/>
            <a:ext cx="6259830" cy="892810"/>
          </a:xfrm>
          <a:prstGeom prst="rect">
            <a:avLst/>
          </a:prstGeom>
          <a:noFill/>
        </p:spPr>
        <p:txBody>
          <a:bodyPr wrap="square" lIns="0" tIns="0" rIns="0" bIns="0" rtlCol="0" anchor="b" anchorCtr="0">
            <a:normAutofit/>
          </a:bodyPr>
          <a:lstStyle>
            <a:lvl1pPr marL="0" marR="0" algn="r" defTabSz="914400" rtl="0" eaLnBrk="1" fontAlgn="auto" latinLnBrk="0" hangingPunct="1">
              <a:lnSpc>
                <a:spcPct val="110000"/>
              </a:lnSpc>
              <a:buClrTx/>
              <a:buSzTx/>
              <a:buFontTx/>
              <a:buNone/>
              <a:defRPr kumimoji="0" lang="en-US" altLang="zh-CN" sz="6665" b="0" i="0" u="none" strike="noStrike" kern="1200" cap="none" spc="0" normalizeH="0" baseline="0" noProof="1" dirty="0">
                <a:gradFill>
                  <a:gsLst>
                    <a:gs pos="0">
                      <a:schemeClr val="accent2"/>
                    </a:gs>
                    <a:gs pos="100000">
                      <a:schemeClr val="accent1"/>
                    </a:gs>
                  </a:gsLst>
                  <a:lin ang="5400000" scaled="0"/>
                </a:gradFill>
                <a:latin typeface="+mj-ea"/>
                <a:ea typeface="+mj-ea"/>
                <a:cs typeface="MiSans Normal" panose="00000500000000000000" charset="-122"/>
                <a:sym typeface="+mn-ea"/>
              </a:defRPr>
            </a:lvl1pPr>
          </a:lstStyle>
          <a:p>
            <a:pPr lvl="0" algn="r">
              <a:lnSpc>
                <a:spcPct val="110000"/>
              </a:lnSpc>
              <a:buClrTx/>
              <a:buSzTx/>
              <a:buFontTx/>
            </a:pPr>
            <a:r>
              <a:rPr>
                <a:sym typeface="+mn-ea"/>
              </a:rPr>
              <a:t>单击编辑标题</a:t>
            </a:r>
          </a:p>
        </p:txBody>
      </p:sp>
      <p:sp>
        <p:nvSpPr>
          <p:cNvPr id="7" name="署名"/>
          <p:cNvSpPr txBox="1">
            <a:spLocks noGrp="1"/>
          </p:cNvSpPr>
          <p:nvPr>
            <p:ph type="body" idx="1" hasCustomPrompt="1"/>
            <p:custDataLst>
              <p:tags r:id="rId3"/>
            </p:custDataLst>
          </p:nvPr>
        </p:nvSpPr>
        <p:spPr>
          <a:xfrm>
            <a:off x="9411335" y="3743960"/>
            <a:ext cx="1831340" cy="490855"/>
          </a:xfrm>
          <a:prstGeom prst="roundRect">
            <a:avLst>
              <a:gd name="adj" fmla="val 50000"/>
            </a:avLst>
          </a:prstGeom>
          <a:gradFill>
            <a:gsLst>
              <a:gs pos="0">
                <a:schemeClr val="accent2"/>
              </a:gs>
              <a:gs pos="70000">
                <a:schemeClr val="accent1"/>
              </a:gs>
            </a:gsLst>
            <a:lin ang="5400000" scaled="0"/>
          </a:gradFill>
        </p:spPr>
        <p:txBody>
          <a:bodyPr wrap="square" lIns="91440" tIns="0" rIns="91440" bIns="0" rtlCol="0" anchor="ctr" anchorCtr="0">
            <a:normAutofit/>
          </a:bodyPr>
          <a:lstStyle>
            <a:lvl1pPr marL="0" marR="0" lvl="0" algn="ctr" defTabSz="914400" rtl="0" eaLnBrk="1" fontAlgn="auto" latinLnBrk="0" hangingPunct="1">
              <a:lnSpc>
                <a:spcPct val="100000"/>
              </a:lnSpc>
              <a:buClrTx/>
              <a:buSzTx/>
              <a:buFontTx/>
              <a:buNone/>
              <a:defRPr kumimoji="0" lang="zh-CN" altLang="en-US" sz="1400" b="1" i="0" u="none" strike="noStrike" kern="1200" cap="none" spc="0" normalizeH="0" baseline="0" noProof="1" dirty="0">
                <a:solidFill>
                  <a:srgbClr val="FFFFFF"/>
                </a:solidFill>
                <a:latin typeface="+mj-ea"/>
                <a:ea typeface="+mj-ea"/>
                <a:cs typeface="MiSans Normal" panose="00000500000000000000" charset="-122"/>
                <a:sym typeface="+mn-ea"/>
              </a:defRPr>
            </a:lvl1pPr>
          </a:lstStyle>
          <a:p>
            <a:pPr lvl="0" algn="ctr">
              <a:buClrTx/>
              <a:buSzTx/>
              <a:buFontTx/>
            </a:pPr>
            <a:r>
              <a:rPr lang="zh-CN" altLang="en-US" dirty="0">
                <a:sym typeface="+mn-ea"/>
              </a:rPr>
              <a:t>署名</a:t>
            </a:r>
            <a:endParaRPr dirty="0">
              <a:sym typeface="+mn-ea"/>
            </a:endParaRPr>
          </a:p>
        </p:txBody>
      </p:sp>
      <p:sp>
        <p:nvSpPr>
          <p:cNvPr id="4" name="日期占位符 3"/>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2024-06-18</a:t>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pic>
        <p:nvPicPr>
          <p:cNvPr id="47" name="图片 46" descr="5"/>
          <p:cNvPicPr>
            <a:picLocks noChangeAspect="1"/>
          </p:cNvPicPr>
          <p:nvPr>
            <p:custDataLst>
              <p:tags r:id="rId1"/>
            </p:custDataLst>
          </p:nvPr>
        </p:nvPicPr>
        <p:blipFill>
          <a:blip r:embed="rId7">
            <a:duotone>
              <a:prstClr val="black"/>
              <a:schemeClr val="accent1">
                <a:lumMod val="20000"/>
                <a:lumOff val="80000"/>
                <a:tint val="45000"/>
                <a:satMod val="400000"/>
              </a:schemeClr>
            </a:duotone>
            <a:lum bright="6000" contrast="12000"/>
          </a:blip>
          <a:stretch>
            <a:fillRect/>
          </a:stretch>
        </p:blipFill>
        <p:spPr>
          <a:xfrm>
            <a:off x="0" y="0"/>
            <a:ext cx="12192000" cy="6858000"/>
          </a:xfrm>
          <a:prstGeom prst="rect">
            <a:avLst/>
          </a:prstGeom>
        </p:spPr>
      </p:pic>
      <p:sp>
        <p:nvSpPr>
          <p:cNvPr id="7" name="标题"/>
          <p:cNvSpPr txBox="1">
            <a:spLocks noGrp="1"/>
          </p:cNvSpPr>
          <p:nvPr>
            <p:ph type="title" idx="2" hasCustomPrompt="1"/>
            <p:custDataLst>
              <p:tags r:id="rId2"/>
            </p:custDataLst>
          </p:nvPr>
        </p:nvSpPr>
        <p:spPr>
          <a:xfrm>
            <a:off x="817245" y="345364"/>
            <a:ext cx="1860550" cy="940435"/>
          </a:xfrm>
          <a:prstGeom prst="rect">
            <a:avLst/>
          </a:prstGeom>
          <a:noFill/>
        </p:spPr>
        <p:txBody>
          <a:bodyPr wrap="square" lIns="0" tIns="0" rIns="0" bIns="0" rtlCol="0" anchor="b" anchorCtr="0">
            <a:normAutofit/>
          </a:bodyPr>
          <a:lstStyle>
            <a:lvl1pPr marL="0" marR="0" lvl="0" algn="l" defTabSz="914400" rtl="0" eaLnBrk="1" fontAlgn="auto" latinLnBrk="0" hangingPunct="1">
              <a:lnSpc>
                <a:spcPct val="100000"/>
              </a:lnSpc>
              <a:spcAft>
                <a:spcPts val="1200"/>
              </a:spcAft>
              <a:buClrTx/>
              <a:buSzTx/>
              <a:buFontTx/>
              <a:buNone/>
              <a:defRPr kumimoji="0" lang="zh-CN" altLang="en-US" sz="6000" b="0" i="0" u="none" strike="noStrike" kern="1200" cap="none" spc="0" normalizeH="0" baseline="0" noProof="1" dirty="0">
                <a:gradFill>
                  <a:gsLst>
                    <a:gs pos="0">
                      <a:schemeClr val="accent2"/>
                    </a:gs>
                    <a:gs pos="100000">
                      <a:schemeClr val="accent1"/>
                    </a:gs>
                  </a:gsLst>
                  <a:lin ang="5400000" scaled="0"/>
                </a:gradFill>
                <a:effectLst/>
                <a:latin typeface="+mj-ea"/>
                <a:ea typeface="+mj-ea"/>
                <a:cs typeface="MiSans Normal" panose="00000500000000000000" charset="-122"/>
                <a:sym typeface="+mn-ea"/>
              </a:defRPr>
            </a:lvl1pPr>
          </a:lstStyle>
          <a:p>
            <a:pPr lvl="0" indent="0" algn="l" fontAlgn="auto">
              <a:lnSpc>
                <a:spcPct val="100000"/>
              </a:lnSpc>
              <a:spcAft>
                <a:spcPts val="1200"/>
              </a:spcAft>
              <a:buClrTx/>
              <a:buSzTx/>
              <a:buFontTx/>
            </a:pPr>
            <a:r>
              <a:rPr>
                <a:sym typeface="+mn-ea"/>
              </a:rPr>
              <a:t>标题</a:t>
            </a:r>
          </a:p>
        </p:txBody>
      </p:sp>
      <p:sp>
        <p:nvSpPr>
          <p:cNvPr id="3" name="日期占位符 2"/>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2024-06-18</a:t>
            </a:fld>
            <a:endParaRPr lang="zh-CN" alt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pic>
        <p:nvPicPr>
          <p:cNvPr id="9" name="图片 8" descr="xiezuo20230421-204859"/>
          <p:cNvPicPr>
            <a:picLocks noChangeAspect="1"/>
          </p:cNvPicPr>
          <p:nvPr>
            <p:custDataLst>
              <p:tags r:id="rId1"/>
            </p:custDataLst>
          </p:nvPr>
        </p:nvPicPr>
        <p:blipFill>
          <a:blip r:embed="rId8">
            <a:duotone>
              <a:prstClr val="black"/>
              <a:schemeClr val="accent1">
                <a:lumMod val="20000"/>
                <a:lumOff val="80000"/>
                <a:tint val="45000"/>
                <a:satMod val="400000"/>
              </a:schemeClr>
            </a:duotone>
            <a:lum bright="6000" contrast="12000"/>
          </a:blip>
          <a:stretch>
            <a:fillRect/>
          </a:stretch>
        </p:blipFill>
        <p:spPr>
          <a:xfrm flipH="1">
            <a:off x="0" y="0"/>
            <a:ext cx="12192000" cy="6858000"/>
          </a:xfrm>
          <a:prstGeom prst="rect">
            <a:avLst/>
          </a:prstGeom>
        </p:spPr>
      </p:pic>
      <p:sp>
        <p:nvSpPr>
          <p:cNvPr id="8" name="节编号"/>
          <p:cNvSpPr txBox="1">
            <a:spLocks noGrp="1"/>
          </p:cNvSpPr>
          <p:nvPr>
            <p:ph type="body" idx="2" hasCustomPrompt="1"/>
            <p:custDataLst>
              <p:tags r:id="rId2"/>
            </p:custDataLst>
          </p:nvPr>
        </p:nvSpPr>
        <p:spPr>
          <a:xfrm>
            <a:off x="860425" y="1739900"/>
            <a:ext cx="4920615" cy="1685290"/>
          </a:xfrm>
          <a:prstGeom prst="rect">
            <a:avLst/>
          </a:prstGeom>
          <a:noFill/>
        </p:spPr>
        <p:txBody>
          <a:bodyPr wrap="square" lIns="0" tIns="0" rIns="0" bIns="0" rtlCol="0" anchor="b" anchorCtr="0">
            <a:normAutofit/>
          </a:bodyPr>
          <a:lstStyle>
            <a:lvl1pPr marL="0" marR="0" lvl="0" algn="l" defTabSz="914400" rtl="0" eaLnBrk="1" fontAlgn="ctr" latinLnBrk="0" hangingPunct="1">
              <a:lnSpc>
                <a:spcPct val="100000"/>
              </a:lnSpc>
              <a:buClrTx/>
              <a:buSzTx/>
              <a:buFontTx/>
              <a:buNone/>
              <a:defRPr kumimoji="0" lang="en-US" altLang="zh-CN" sz="11500" b="0" i="0" u="none" strike="noStrike" kern="1200" cap="none" spc="0" normalizeH="0" baseline="0" noProof="1" dirty="0">
                <a:gradFill>
                  <a:gsLst>
                    <a:gs pos="0">
                      <a:schemeClr val="accent2"/>
                    </a:gs>
                    <a:gs pos="100000">
                      <a:schemeClr val="accent1"/>
                    </a:gs>
                  </a:gsLst>
                  <a:lin ang="5400000" scaled="0"/>
                  <a:tileRect t="-100000" r="-100000"/>
                </a:gradFill>
                <a:latin typeface="+mj-ea"/>
                <a:ea typeface="+mj-ea"/>
                <a:cs typeface="MiSans Normal" panose="00000500000000000000" charset="-122"/>
                <a:sym typeface="+mn-ea"/>
              </a:defRPr>
            </a:lvl1pPr>
          </a:lstStyle>
          <a:p>
            <a:pPr lvl="0" algn="l" fontAlgn="ctr">
              <a:lnSpc>
                <a:spcPct val="100000"/>
              </a:lnSpc>
              <a:buClrTx/>
              <a:buSzTx/>
              <a:buFontTx/>
            </a:pPr>
            <a:r>
              <a:rPr>
                <a:sym typeface="+mn-ea"/>
              </a:rPr>
              <a:t>编号</a:t>
            </a:r>
          </a:p>
        </p:txBody>
      </p:sp>
      <p:sp>
        <p:nvSpPr>
          <p:cNvPr id="7" name="副标题"/>
          <p:cNvSpPr txBox="1">
            <a:spLocks noGrp="1"/>
          </p:cNvSpPr>
          <p:nvPr>
            <p:ph type="title" idx="1" hasCustomPrompt="1"/>
            <p:custDataLst>
              <p:tags r:id="rId3"/>
            </p:custDataLst>
          </p:nvPr>
        </p:nvSpPr>
        <p:spPr>
          <a:xfrm>
            <a:off x="860425" y="3432175"/>
            <a:ext cx="4919980" cy="1707515"/>
          </a:xfrm>
          <a:prstGeom prst="rect">
            <a:avLst/>
          </a:prstGeom>
          <a:noFill/>
        </p:spPr>
        <p:txBody>
          <a:bodyPr wrap="square" lIns="91440" tIns="45720" rIns="91440" bIns="45720" rtlCol="0" anchor="t" anchorCtr="0">
            <a:normAutofit/>
          </a:bodyPr>
          <a:lstStyle>
            <a:lvl1pPr marL="0" marR="0" lvl="0" algn="l" defTabSz="914400" rtl="0" eaLnBrk="1" fontAlgn="ctr" latinLnBrk="0" hangingPunct="1">
              <a:lnSpc>
                <a:spcPct val="100000"/>
              </a:lnSpc>
              <a:buClrTx/>
              <a:buSzTx/>
              <a:buFontTx/>
              <a:buNone/>
              <a:defRPr kumimoji="0" lang="zh-CN" altLang="en-US" sz="4000" b="0" i="0" u="none" strike="noStrike" kern="1200" cap="none" spc="0" normalizeH="0" baseline="0" noProof="1" dirty="0">
                <a:gradFill>
                  <a:gsLst>
                    <a:gs pos="0">
                      <a:schemeClr val="accent2"/>
                    </a:gs>
                    <a:gs pos="100000">
                      <a:schemeClr val="accent1"/>
                    </a:gs>
                  </a:gsLst>
                  <a:lin ang="5400000" scaled="0"/>
                </a:gradFill>
                <a:latin typeface="+mj-ea"/>
                <a:ea typeface="+mj-ea"/>
                <a:cs typeface="MiSans Normal" panose="00000500000000000000" charset="-122"/>
                <a:sym typeface="+mn-ea"/>
              </a:defRPr>
            </a:lvl1pPr>
          </a:lstStyle>
          <a:p>
            <a:pPr lvl="0" algn="l" fontAlgn="ctr">
              <a:buClrTx/>
              <a:buSzTx/>
              <a:buFontTx/>
            </a:pPr>
            <a:r>
              <a:rPr>
                <a:sym typeface="+mn-ea"/>
              </a:rPr>
              <a:t>单击此处编辑标题</a:t>
            </a:r>
          </a:p>
        </p:txBody>
      </p:sp>
      <p:sp>
        <p:nvSpPr>
          <p:cNvPr id="4" name="日期占位符 3"/>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t>2024-06-18</a:t>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两栏">
    <p:spTree>
      <p:nvGrpSpPr>
        <p:cNvPr id="1" name=""/>
        <p:cNvGrpSpPr/>
        <p:nvPr/>
      </p:nvGrpSpPr>
      <p:grpSpPr>
        <a:xfrm>
          <a:off x="0" y="0"/>
          <a:ext cx="0" cy="0"/>
          <a:chOff x="0" y="0"/>
          <a:chExt cx="0" cy="0"/>
        </a:xfrm>
      </p:grpSpPr>
      <p:sp>
        <p:nvSpPr>
          <p:cNvPr id="9" name="正文"/>
          <p:cNvSpPr txBox="1">
            <a:spLocks noGrp="1"/>
          </p:cNvSpPr>
          <p:nvPr>
            <p:ph idx="2"/>
            <p:custDataLst>
              <p:tags r:id="rId1"/>
            </p:custDataLst>
          </p:nvPr>
        </p:nvSpPr>
        <p:spPr>
          <a:xfrm>
            <a:off x="6400800" y="1267690"/>
            <a:ext cx="5095240" cy="4981979"/>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8" name="正文"/>
          <p:cNvSpPr txBox="1">
            <a:spLocks noGrp="1"/>
          </p:cNvSpPr>
          <p:nvPr>
            <p:ph idx="1"/>
            <p:custDataLst>
              <p:tags r:id="rId2"/>
            </p:custDataLst>
          </p:nvPr>
        </p:nvSpPr>
        <p:spPr>
          <a:xfrm>
            <a:off x="695960" y="1267690"/>
            <a:ext cx="5088890" cy="4981979"/>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单击此处编辑母版文本样式</a:t>
            </a:r>
          </a:p>
          <a:p>
            <a:pPr lvl="1"/>
            <a:r>
              <a:rPr dirty="0" err="1">
                <a:sym typeface="+mn-ea"/>
              </a:rPr>
              <a:t>第二级</a:t>
            </a:r>
            <a:endParaRPr dirty="0">
              <a:sym typeface="+mn-ea"/>
            </a:endParaRPr>
          </a:p>
          <a:p>
            <a:pPr lvl="2"/>
            <a:r>
              <a:rPr dirty="0" err="1">
                <a:sym typeface="+mn-ea"/>
              </a:rPr>
              <a:t>第三级</a:t>
            </a:r>
            <a:endParaRPr dirty="0">
              <a:sym typeface="+mn-ea"/>
            </a:endParaRPr>
          </a:p>
          <a:p>
            <a:pPr lvl="3"/>
            <a:r>
              <a:rPr dirty="0" err="1">
                <a:sym typeface="+mn-ea"/>
              </a:rPr>
              <a:t>第四级</a:t>
            </a:r>
            <a:endParaRPr dirty="0">
              <a:sym typeface="+mn-ea"/>
            </a:endParaRPr>
          </a:p>
          <a:p>
            <a:pPr lvl="4"/>
            <a:r>
              <a:rPr dirty="0" err="1">
                <a:sym typeface="+mn-ea"/>
              </a:rPr>
              <a:t>第五级</a:t>
            </a:r>
            <a:endParaRPr dirty="0">
              <a:sym typeface="+mn-ea"/>
            </a:endParaRPr>
          </a:p>
        </p:txBody>
      </p:sp>
      <p:sp>
        <p:nvSpPr>
          <p:cNvPr id="5" name="日期占位符 4"/>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t>2024-06-18</a:t>
            </a:fld>
            <a:endParaRPr lang="zh-CN" altLang="en-US"/>
          </a:p>
        </p:txBody>
      </p:sp>
      <p:sp>
        <p:nvSpPr>
          <p:cNvPr id="6" name="页脚占位符 5"/>
          <p:cNvSpPr>
            <a:spLocks noGrp="1"/>
          </p:cNvSpPr>
          <p:nvPr>
            <p:ph type="ftr" sz="quarter" idx="11"/>
            <p:custDataLst>
              <p:tags r:id="rId4"/>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
        <p:nvSpPr>
          <p:cNvPr id="2" name="标题 1"/>
          <p:cNvSpPr>
            <a:spLocks noGrp="1"/>
          </p:cNvSpPr>
          <p:nvPr>
            <p:ph type="title"/>
            <p:custDataLst>
              <p:tags r:id="rId6"/>
            </p:custDataLst>
          </p:nvPr>
        </p:nvSpPr>
        <p:spPr/>
        <p:txBody>
          <a:bodyPr/>
          <a:lstStyle/>
          <a:p>
            <a:r>
              <a:rPr lang="zh-CN" altLang="en-US" dirty="0"/>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标题和比较">
    <p:spTree>
      <p:nvGrpSpPr>
        <p:cNvPr id="1" name=""/>
        <p:cNvGrpSpPr/>
        <p:nvPr/>
      </p:nvGrpSpPr>
      <p:grpSpPr>
        <a:xfrm>
          <a:off x="0" y="0"/>
          <a:ext cx="0" cy="0"/>
          <a:chOff x="0" y="0"/>
          <a:chExt cx="0" cy="0"/>
        </a:xfrm>
      </p:grpSpPr>
      <p:sp>
        <p:nvSpPr>
          <p:cNvPr id="14" name="标题"/>
          <p:cNvSpPr txBox="1">
            <a:spLocks noGrp="1"/>
          </p:cNvSpPr>
          <p:nvPr>
            <p:ph type="title" idx="5"/>
            <p:custDataLst>
              <p:tags r:id="rId1"/>
            </p:custDataLst>
          </p:nvPr>
        </p:nvSpPr>
        <p:spPr>
          <a:xfrm>
            <a:off x="694800" y="360000"/>
            <a:ext cx="10800000" cy="720000"/>
          </a:xfrm>
          <a:prstGeom prst="rect">
            <a:avLst/>
          </a:prstGeom>
          <a:noFill/>
        </p:spPr>
        <p:txBody>
          <a:bodyPr wrap="square" lIns="107950" tIns="0" bIns="0" rtlCol="0" anchor="b" anchorCtr="0">
            <a:normAutofit/>
          </a:bodyPr>
          <a:lstStyle>
            <a:lvl1pPr marL="0" marR="0" lvl="0" algn="l" defTabSz="914400" rtl="0" eaLnBrk="1" fontAlgn="auto" latinLnBrk="0" hangingPunct="1">
              <a:lnSpc>
                <a:spcPct val="100000"/>
              </a:lnSpc>
              <a:buClrTx/>
              <a:buSzTx/>
              <a:buFontTx/>
              <a:buNone/>
              <a:defRPr kumimoji="0" lang="zh-CN" altLang="en-US" sz="2800" b="0" i="0" u="none" strike="noStrike" kern="1200" cap="none" spc="0" normalizeH="0" baseline="0" noProof="1" dirty="0">
                <a:gradFill>
                  <a:gsLst>
                    <a:gs pos="0">
                      <a:schemeClr val="accent2"/>
                    </a:gs>
                    <a:gs pos="100000">
                      <a:schemeClr val="accent1"/>
                    </a:gs>
                  </a:gsLst>
                  <a:lin ang="5400000" scaled="0"/>
                </a:gradFill>
                <a:latin typeface="+mj-ea"/>
                <a:ea typeface="+mj-ea"/>
                <a:cs typeface="MiSans Normal" panose="00000500000000000000" charset="-122"/>
                <a:sym typeface="+mn-ea"/>
              </a:defRPr>
            </a:lvl1pPr>
          </a:lstStyle>
          <a:p>
            <a:pPr lvl="0" algn="l">
              <a:buClrTx/>
              <a:buSzTx/>
              <a:buFontTx/>
            </a:pPr>
            <a:r>
              <a:rPr dirty="0">
                <a:sym typeface="+mn-ea"/>
              </a:rPr>
              <a:t>单击此处编辑母版标题样式</a:t>
            </a:r>
          </a:p>
        </p:txBody>
      </p:sp>
      <p:sp>
        <p:nvSpPr>
          <p:cNvPr id="13" name="正文"/>
          <p:cNvSpPr txBox="1">
            <a:spLocks noGrp="1"/>
          </p:cNvSpPr>
          <p:nvPr>
            <p:ph idx="4"/>
            <p:custDataLst>
              <p:tags r:id="rId2"/>
            </p:custDataLst>
          </p:nvPr>
        </p:nvSpPr>
        <p:spPr>
          <a:xfrm>
            <a:off x="6235065" y="1875183"/>
            <a:ext cx="5259735" cy="4374488"/>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iSans Normal" panose="00000500000000000000" charset="-122"/>
                <a:ea typeface="MiSans Normal" panose="00000500000000000000" charset="-122"/>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MiSans Normal" panose="00000500000000000000" charset="-122"/>
                <a:ea typeface="MiSans Normal" panose="00000500000000000000"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MiSans Normal" panose="00000500000000000000" charset="-122"/>
                <a:ea typeface="MiSans Normal" panose="00000500000000000000"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MiSans Normal" panose="00000500000000000000" charset="-122"/>
                <a:ea typeface="MiSans Normal" panose="00000500000000000000"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MiSans Normal" panose="00000500000000000000" charset="-122"/>
                <a:ea typeface="MiSans Normal" panose="00000500000000000000"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2" name="标题"/>
          <p:cNvSpPr txBox="1">
            <a:spLocks noGrp="1"/>
          </p:cNvSpPr>
          <p:nvPr>
            <p:ph type="title" idx="3"/>
            <p:custDataLst>
              <p:tags r:id="rId3"/>
            </p:custDataLst>
          </p:nvPr>
        </p:nvSpPr>
        <p:spPr>
          <a:xfrm>
            <a:off x="6235065" y="1144730"/>
            <a:ext cx="5262135" cy="592455"/>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lumMod val="85000"/>
                    <a:lumOff val="15000"/>
                  </a:schemeClr>
                </a:solidFill>
                <a:latin typeface="+mj-ea"/>
                <a:ea typeface="+mj-ea"/>
                <a:cs typeface="MiSans Normal" panose="00000500000000000000" charset="-122"/>
              </a:defRPr>
            </a:lvl1pPr>
          </a:lstStyle>
          <a:p>
            <a:pPr lvl="0"/>
            <a:r>
              <a:rPr dirty="0">
                <a:sym typeface="+mn-ea"/>
              </a:rPr>
              <a:t>单击此处编辑母版标题样式</a:t>
            </a:r>
          </a:p>
        </p:txBody>
      </p:sp>
      <p:sp>
        <p:nvSpPr>
          <p:cNvPr id="11" name="正文"/>
          <p:cNvSpPr txBox="1">
            <a:spLocks noGrp="1"/>
          </p:cNvSpPr>
          <p:nvPr>
            <p:ph idx="2"/>
            <p:custDataLst>
              <p:tags r:id="rId4"/>
            </p:custDataLst>
          </p:nvPr>
        </p:nvSpPr>
        <p:spPr>
          <a:xfrm>
            <a:off x="697200" y="1875183"/>
            <a:ext cx="5253385" cy="4374488"/>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chemeClr val="tx1">
                    <a:lumMod val="75000"/>
                    <a:lumOff val="25000"/>
                  </a:schemeClr>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50000"/>
                    <a:lumOff val="50000"/>
                  </a:schemeClr>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50000"/>
                    <a:lumOff val="50000"/>
                  </a:schemeClr>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50000"/>
                    <a:lumOff val="50000"/>
                  </a:schemeClr>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50000"/>
                    <a:lumOff val="50000"/>
                  </a:schemeClr>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单击此处编辑母版文本样式</a:t>
            </a:r>
          </a:p>
          <a:p>
            <a:pPr lvl="1"/>
            <a:r>
              <a:rPr dirty="0" err="1">
                <a:sym typeface="+mn-ea"/>
              </a:rPr>
              <a:t>第二级</a:t>
            </a:r>
            <a:endParaRPr dirty="0">
              <a:sym typeface="+mn-ea"/>
            </a:endParaRPr>
          </a:p>
          <a:p>
            <a:pPr lvl="2"/>
            <a:r>
              <a:rPr dirty="0" err="1">
                <a:sym typeface="+mn-ea"/>
              </a:rPr>
              <a:t>第三级</a:t>
            </a:r>
            <a:endParaRPr dirty="0">
              <a:sym typeface="+mn-ea"/>
            </a:endParaRPr>
          </a:p>
          <a:p>
            <a:pPr lvl="3"/>
            <a:r>
              <a:rPr dirty="0" err="1">
                <a:sym typeface="+mn-ea"/>
              </a:rPr>
              <a:t>第四级</a:t>
            </a:r>
            <a:endParaRPr dirty="0">
              <a:sym typeface="+mn-ea"/>
            </a:endParaRPr>
          </a:p>
          <a:p>
            <a:pPr lvl="4"/>
            <a:r>
              <a:rPr dirty="0" err="1">
                <a:sym typeface="+mn-ea"/>
              </a:rPr>
              <a:t>第五级</a:t>
            </a:r>
            <a:endParaRPr dirty="0">
              <a:sym typeface="+mn-ea"/>
            </a:endParaRPr>
          </a:p>
        </p:txBody>
      </p:sp>
      <p:sp>
        <p:nvSpPr>
          <p:cNvPr id="10" name="标题"/>
          <p:cNvSpPr txBox="1">
            <a:spLocks noGrp="1"/>
          </p:cNvSpPr>
          <p:nvPr>
            <p:ph type="title" idx="1"/>
            <p:custDataLst>
              <p:tags r:id="rId5"/>
            </p:custDataLst>
          </p:nvPr>
        </p:nvSpPr>
        <p:spPr>
          <a:xfrm>
            <a:off x="694800" y="1144730"/>
            <a:ext cx="5255785" cy="592455"/>
          </a:xfrm>
          <a:prstGeom prst="rect">
            <a:avLst/>
          </a:prstGeom>
          <a:noFill/>
          <a:ln>
            <a:noFill/>
            <a:prstDash val="sysDash"/>
          </a:ln>
        </p:spPr>
        <p:txBody>
          <a:bodyPr wrap="square" rtlCol="0">
            <a:normAutofit/>
          </a:bodyPr>
          <a:lstStyle>
            <a:lvl1pPr marL="0" marR="0" algn="l" defTabSz="914400" rtl="0" eaLnBrk="1" fontAlgn="auto" latinLnBrk="0" hangingPunct="1">
              <a:lnSpc>
                <a:spcPct val="100000"/>
              </a:lnSpc>
              <a:buClrTx/>
              <a:buSzTx/>
              <a:buFontTx/>
              <a:buNone/>
              <a:defRPr kumimoji="0" lang="zh-CN" altLang="en-US" sz="2000" b="1" i="0" u="none" strike="noStrike" kern="1200" cap="none" spc="0" normalizeH="0" baseline="0" noProof="1" dirty="0">
                <a:solidFill>
                  <a:schemeClr val="tx1">
                    <a:lumMod val="85000"/>
                    <a:lumOff val="15000"/>
                  </a:schemeClr>
                </a:solidFill>
                <a:latin typeface="+mj-ea"/>
                <a:ea typeface="+mj-ea"/>
                <a:cs typeface="MiSans Normal" panose="00000500000000000000" charset="-122"/>
              </a:defRPr>
            </a:lvl1pPr>
          </a:lstStyle>
          <a:p>
            <a:pPr lvl="0"/>
            <a:r>
              <a:rPr dirty="0">
                <a:sym typeface="+mn-ea"/>
              </a:rPr>
              <a:t>单击此处编辑母版标题样式</a:t>
            </a:r>
          </a:p>
        </p:txBody>
      </p:sp>
      <p:sp>
        <p:nvSpPr>
          <p:cNvPr id="7" name="日期占位符 6"/>
          <p:cNvSpPr>
            <a:spLocks noGrp="1"/>
          </p:cNvSpPr>
          <p:nvPr>
            <p:ph type="dt" sz="half" idx="10"/>
            <p:custDataLst>
              <p:tags r:id="rId6"/>
            </p:custDataLst>
          </p:nvPr>
        </p:nvSpPr>
        <p:spPr>
          <a:xfrm>
            <a:off x="612000" y="6314400"/>
            <a:ext cx="2700000" cy="316800"/>
          </a:xfrm>
        </p:spPr>
        <p:txBody>
          <a:bodyPr/>
          <a:lstStyle/>
          <a:p>
            <a:fld id="{760FBDFE-C587-4B4C-A407-44438C67B59E}" type="datetimeFigureOut">
              <a:rPr lang="zh-CN" altLang="en-US" smtClean="0"/>
              <a:t>2024-06-18</a:t>
            </a:fld>
            <a:endParaRPr lang="zh-CN" altLang="en-US"/>
          </a:p>
        </p:txBody>
      </p:sp>
      <p:sp>
        <p:nvSpPr>
          <p:cNvPr id="8" name="页脚占位符 7"/>
          <p:cNvSpPr>
            <a:spLocks noGrp="1"/>
          </p:cNvSpPr>
          <p:nvPr>
            <p:ph type="ftr" sz="quarter" idx="11"/>
            <p:custDataLst>
              <p:tags r:id="rId7"/>
            </p:custDataLst>
          </p:nvPr>
        </p:nvSpPr>
        <p:spPr>
          <a:xfrm>
            <a:off x="4116000" y="6314400"/>
            <a:ext cx="3960000" cy="316800"/>
          </a:xfrm>
        </p:spPr>
        <p:txBody>
          <a:bodyPr/>
          <a:lstStyle/>
          <a:p>
            <a:endParaRPr lang="zh-CN" altLang="en-US" dirty="0"/>
          </a:p>
        </p:txBody>
      </p:sp>
      <p:sp>
        <p:nvSpPr>
          <p:cNvPr id="9" name="灯片编号占位符 8"/>
          <p:cNvSpPr>
            <a:spLocks noGrp="1"/>
          </p:cNvSpPr>
          <p:nvPr>
            <p:ph type="sldNum" sz="quarter" idx="12"/>
            <p:custDataLst>
              <p:tags r:id="rId8"/>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a:xfrm>
            <a:off x="612000" y="6314400"/>
            <a:ext cx="2700000" cy="316800"/>
          </a:xfrm>
        </p:spPr>
        <p:txBody>
          <a:bodyPr/>
          <a:lstStyle/>
          <a:p>
            <a:fld id="{760FBDFE-C587-4B4C-A407-44438C67B59E}" type="datetimeFigureOut">
              <a:rPr lang="zh-CN" altLang="en-US" smtClean="0"/>
              <a:t>2024-06-18</a:t>
            </a:fld>
            <a:endParaRPr lang="zh-CN" altLang="en-US"/>
          </a:p>
        </p:txBody>
      </p:sp>
      <p:sp>
        <p:nvSpPr>
          <p:cNvPr id="4" name="页脚占位符 3"/>
          <p:cNvSpPr>
            <a:spLocks noGrp="1"/>
          </p:cNvSpPr>
          <p:nvPr>
            <p:ph type="ftr" sz="quarter" idx="11"/>
            <p:custDataLst>
              <p:tags r:id="rId2"/>
            </p:custDataLst>
          </p:nvPr>
        </p:nvSpPr>
        <p:spPr>
          <a:xfrm>
            <a:off x="4116000" y="6314400"/>
            <a:ext cx="3960000" cy="316800"/>
          </a:xfrm>
        </p:spPr>
        <p:txBody>
          <a:bodyPr/>
          <a:lstStyle/>
          <a:p>
            <a:endParaRPr lang="zh-CN" altLang="en-US" dirty="0"/>
          </a:p>
        </p:txBody>
      </p:sp>
      <p:sp>
        <p:nvSpPr>
          <p:cNvPr id="5" name="灯片编号占位符 4"/>
          <p:cNvSpPr>
            <a:spLocks noGrp="1"/>
          </p:cNvSpPr>
          <p:nvPr>
            <p:ph type="sldNum" sz="quarter" idx="12"/>
            <p:custDataLst>
              <p:tags r:id="rId3"/>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
        <p:nvSpPr>
          <p:cNvPr id="2" name="标题 1"/>
          <p:cNvSpPr>
            <a:spLocks noGrp="1"/>
          </p:cNvSpPr>
          <p:nvPr>
            <p:ph type="title"/>
            <p:custDataLst>
              <p:tags r:id="rId4"/>
            </p:custDataLst>
          </p:nvPr>
        </p:nvSpPr>
        <p:spPr/>
        <p:txBody>
          <a:bodyPr/>
          <a:lstStyle/>
          <a:p>
            <a:r>
              <a:rPr lang="zh-CN" altLang="en-US"/>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2024-06-18</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dirty="0"/>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仅内容">
    <p:spTree>
      <p:nvGrpSpPr>
        <p:cNvPr id="1" name=""/>
        <p:cNvGrpSpPr/>
        <p:nvPr/>
      </p:nvGrpSpPr>
      <p:grpSpPr>
        <a:xfrm>
          <a:off x="0" y="0"/>
          <a:ext cx="0" cy="0"/>
          <a:chOff x="0" y="0"/>
          <a:chExt cx="0" cy="0"/>
        </a:xfrm>
      </p:grpSpPr>
      <p:sp>
        <p:nvSpPr>
          <p:cNvPr id="7" name="正文"/>
          <p:cNvSpPr txBox="1">
            <a:spLocks noGrp="1"/>
          </p:cNvSpPr>
          <p:nvPr>
            <p:ph idx="1"/>
            <p:custDataLst>
              <p:tags r:id="rId1"/>
            </p:custDataLst>
          </p:nvPr>
        </p:nvSpPr>
        <p:spPr>
          <a:xfrm>
            <a:off x="695960" y="360045"/>
            <a:ext cx="10801985" cy="5817870"/>
          </a:xfrm>
          <a:prstGeom prst="rect">
            <a:avLst/>
          </a:prstGeom>
          <a:ln>
            <a:noFill/>
            <a:prstDash val="sysDash"/>
          </a:ln>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ClrTx/>
              <a:buSzTx/>
              <a:buFont typeface="Arial" panose="020B0604020202020204" pitchFamily="34" charset="0"/>
              <a:buChar char="●"/>
              <a:defRPr kumimoji="0" lang="zh-CN" altLang="en-US" sz="1800" b="0" i="0" u="none" strike="noStrike" kern="1200" cap="none" spc="150" normalizeH="0" baseline="0" noProof="1" dirty="0">
                <a:ln>
                  <a:noFill/>
                  <a:prstDash val="sysDot"/>
                </a:ln>
                <a:solidFill>
                  <a:srgbClr val="000000"/>
                </a:solidFill>
                <a:uFillTx/>
                <a:latin typeface="+mn-ea"/>
                <a:ea typeface="+mn-ea"/>
                <a:cs typeface="MiSans Normal" panose="00000500000000000000" charset="-122"/>
                <a:sym typeface="+mn-ea"/>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rgbClr val="000000"/>
                </a:solidFill>
                <a:uFillTx/>
                <a:latin typeface="+mn-ea"/>
                <a:ea typeface="+mn-ea"/>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rgbClr val="000000"/>
                </a:solidFill>
                <a:uFillTx/>
                <a:latin typeface="+mn-ea"/>
                <a:ea typeface="+mn-ea"/>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rgbClr val="000000"/>
                </a:solidFill>
                <a:uFillTx/>
                <a:latin typeface="+mn-ea"/>
                <a:ea typeface="+mn-ea"/>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rgbClr val="000000"/>
                </a:solidFill>
                <a:uFillTx/>
                <a:latin typeface="+mn-ea"/>
                <a:ea typeface="+mn-ea"/>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t>2024-06-18</a:t>
            </a:fld>
            <a:endParaRPr lang="zh-CN" altLang="en-US"/>
          </a:p>
        </p:txBody>
      </p:sp>
      <p:sp>
        <p:nvSpPr>
          <p:cNvPr id="5" name="页脚占位符 4"/>
          <p:cNvSpPr>
            <a:spLocks noGrp="1"/>
          </p:cNvSpPr>
          <p:nvPr>
            <p:ph type="ftr" sz="quarter" idx="11"/>
            <p:custDataLst>
              <p:tags r:id="rId3"/>
            </p:custDataLst>
          </p:nvPr>
        </p:nvSpPr>
        <p:spPr>
          <a:xfrm>
            <a:off x="4116000" y="6314400"/>
            <a:ext cx="3960000" cy="316800"/>
          </a:xfrm>
        </p:spPr>
        <p:txBody>
          <a:bodyPr/>
          <a:lstStyle/>
          <a:p>
            <a:endParaRPr lang="zh-CN" altLang="en-US" dirty="0"/>
          </a:p>
        </p:txBody>
      </p:sp>
      <p:sp>
        <p:nvSpPr>
          <p:cNvPr id="6" name="灯片编号占位符 5"/>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20" Type="http://schemas.openxmlformats.org/officeDocument/2006/relationships/tags" Target="../tags/tag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ags" Target="../tags/tag8.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ags" Target="../tags/tag70.xml"/><Relationship Id="rId18" Type="http://schemas.openxmlformats.org/officeDocument/2006/relationships/tags" Target="../tags/tag75.xml"/><Relationship Id="rId3" Type="http://schemas.openxmlformats.org/officeDocument/2006/relationships/slideLayout" Target="../slideLayouts/slideLayout14.xml"/><Relationship Id="rId21" Type="http://schemas.openxmlformats.org/officeDocument/2006/relationships/image" Target="../media/image1.jpeg"/><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74.xml"/><Relationship Id="rId2" Type="http://schemas.openxmlformats.org/officeDocument/2006/relationships/slideLayout" Target="../slideLayouts/slideLayout13.xml"/><Relationship Id="rId16" Type="http://schemas.openxmlformats.org/officeDocument/2006/relationships/tags" Target="../tags/tag73.xml"/><Relationship Id="rId20" Type="http://schemas.openxmlformats.org/officeDocument/2006/relationships/tags" Target="../tags/tag7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72.xml"/><Relationship Id="rId10" Type="http://schemas.openxmlformats.org/officeDocument/2006/relationships/slideLayout" Target="../slideLayouts/slideLayout21.xml"/><Relationship Id="rId19" Type="http://schemas.openxmlformats.org/officeDocument/2006/relationships/tags" Target="../tags/tag76.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7" name="图片 6" descr="4"/>
          <p:cNvPicPr>
            <a:picLocks noChangeAspect="1"/>
          </p:cNvPicPr>
          <p:nvPr>
            <p:custDataLst>
              <p:tags r:id="rId14"/>
            </p:custDataLst>
          </p:nvPr>
        </p:nvPicPr>
        <p:blipFill>
          <a:blip r:embed="rId21">
            <a:duotone>
              <a:prstClr val="black"/>
              <a:schemeClr val="accent1">
                <a:lumMod val="20000"/>
                <a:lumOff val="80000"/>
                <a:tint val="45000"/>
                <a:satMod val="400000"/>
              </a:schemeClr>
            </a:duotone>
            <a:lum bright="6000" contrast="12000"/>
          </a:blip>
          <a:stretch>
            <a:fillRect/>
          </a:stretch>
        </p:blipFill>
        <p:spPr>
          <a:xfrm>
            <a:off x="0" y="0"/>
            <a:ext cx="12192000" cy="6858000"/>
          </a:xfrm>
          <a:prstGeom prst="rect">
            <a:avLst/>
          </a:prstGeom>
        </p:spPr>
      </p:pic>
      <p:sp>
        <p:nvSpPr>
          <p:cNvPr id="9" name="日期占位符 8"/>
          <p:cNvSpPr>
            <a:spLocks noGrp="1"/>
          </p:cNvSpPr>
          <p:nvPr>
            <p:ph type="dt" sz="half" idx="10"/>
            <p:custDataLst>
              <p:tags r:id="rId15"/>
            </p:custDataLst>
          </p:nvPr>
        </p:nvSpPr>
        <p:spPr>
          <a:xfrm>
            <a:off x="695960" y="6356350"/>
            <a:ext cx="2743200" cy="365125"/>
          </a:xfrm>
        </p:spPr>
        <p:txBody>
          <a:bodyPr/>
          <a:lstStyle>
            <a:lvl1pPr>
              <a:defRPr>
                <a:cs typeface="MiSans Normal" panose="00000500000000000000" charset="-122"/>
              </a:defRPr>
            </a:lvl1pPr>
          </a:lstStyle>
          <a:p>
            <a:fld id="{760FBDFE-C587-4B4C-A407-44438C67B59E}" type="datetimeFigureOut">
              <a:rPr lang="zh-CN" altLang="en-US" smtClean="0"/>
              <a:t>2024-06-18</a:t>
            </a:fld>
            <a:endParaRPr lang="zh-CN" altLang="en-US"/>
          </a:p>
        </p:txBody>
      </p:sp>
      <p:sp>
        <p:nvSpPr>
          <p:cNvPr id="10" name="页脚占位符 9"/>
          <p:cNvSpPr>
            <a:spLocks noGrp="1"/>
          </p:cNvSpPr>
          <p:nvPr>
            <p:ph type="ftr" sz="quarter" idx="11"/>
            <p:custDataLst>
              <p:tags r:id="rId16"/>
            </p:custDataLst>
          </p:nvPr>
        </p:nvSpPr>
        <p:spPr>
          <a:xfrm>
            <a:off x="4038600" y="6356350"/>
            <a:ext cx="4114800" cy="365125"/>
          </a:xfrm>
        </p:spPr>
        <p:txBody>
          <a:bodyPr/>
          <a:lstStyle>
            <a:lvl1pPr>
              <a:defRPr>
                <a:cs typeface="MiSans Normal" panose="00000500000000000000" charset="-122"/>
              </a:defRPr>
            </a:lvl1pPr>
          </a:lstStyle>
          <a:p>
            <a:endParaRPr lang="zh-CN" altLang="en-US" dirty="0"/>
          </a:p>
        </p:txBody>
      </p:sp>
      <p:sp>
        <p:nvSpPr>
          <p:cNvPr id="11" name="灯片编号占位符 10"/>
          <p:cNvSpPr>
            <a:spLocks noGrp="1"/>
          </p:cNvSpPr>
          <p:nvPr>
            <p:ph type="sldNum" sz="quarter" idx="12"/>
            <p:custDataLst>
              <p:tags r:id="rId17"/>
            </p:custDataLst>
          </p:nvPr>
        </p:nvSpPr>
        <p:spPr>
          <a:xfrm>
            <a:off x="8753983" y="6356350"/>
            <a:ext cx="2743200" cy="365125"/>
          </a:xfrm>
        </p:spPr>
        <p:txBody>
          <a:bodyPr/>
          <a:lstStyle>
            <a:lvl1pPr>
              <a:defRPr>
                <a:cs typeface="MiSans Normal" panose="00000500000000000000" charset="-122"/>
              </a:defRPr>
            </a:lvl1pPr>
          </a:lstStyle>
          <a:p>
            <a:fld id="{49AE70B2-8BF9-45C0-BB95-33D1B9D3A854}" type="slidenum">
              <a:rPr lang="zh-CN" altLang="en-US" smtClean="0"/>
              <a:t>‹#›</a:t>
            </a:fld>
            <a:endParaRPr lang="zh-CN" altLang="en-US" dirty="0"/>
          </a:p>
        </p:txBody>
      </p:sp>
      <p:sp>
        <p:nvSpPr>
          <p:cNvPr id="3" name="标题占位符 2"/>
          <p:cNvSpPr>
            <a:spLocks noGrp="1"/>
          </p:cNvSpPr>
          <p:nvPr>
            <p:ph type="title"/>
            <p:custDataLst>
              <p:tags r:id="rId18"/>
            </p:custDataLst>
          </p:nvPr>
        </p:nvSpPr>
        <p:spPr>
          <a:xfrm>
            <a:off x="695960" y="360000"/>
            <a:ext cx="10800000" cy="720000"/>
          </a:xfrm>
          <a:prstGeom prst="rect">
            <a:avLst/>
          </a:prstGeom>
          <a:noFill/>
        </p:spPr>
        <p:txBody>
          <a:bodyPr vert="horz" wrap="square" lIns="107950" tIns="0" rIns="91440" bIns="0" rtlCol="0" anchor="b" anchorCtr="0">
            <a:normAutofit/>
          </a:bodyPr>
          <a:lstStyle/>
          <a:p>
            <a:pPr marL="0" marR="0" lvl="0">
              <a:buClrTx/>
              <a:buSzTx/>
              <a:buFontTx/>
            </a:pPr>
            <a:r>
              <a:rPr lang="zh-CN" altLang="en-US" dirty="0"/>
              <a:t>单击此处编辑母版标题样式</a:t>
            </a:r>
          </a:p>
        </p:txBody>
      </p:sp>
      <p:sp>
        <p:nvSpPr>
          <p:cNvPr id="2" name="文本占位符 1"/>
          <p:cNvSpPr>
            <a:spLocks noGrp="1"/>
          </p:cNvSpPr>
          <p:nvPr>
            <p:ph type="body" idx="1"/>
            <p:custDataLst>
              <p:tags r:id="rId19"/>
            </p:custDataLst>
          </p:nvPr>
        </p:nvSpPr>
        <p:spPr>
          <a:xfrm>
            <a:off x="695960" y="1301749"/>
            <a:ext cx="10800000" cy="487362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KSO_TEMPLATE" hidden="1"/>
          <p:cNvSpPr/>
          <p:nvPr userDrawn="1">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kumimoji="0" lang="zh-CN" altLang="en-US" sz="3200" b="0" i="0" u="none" strike="noStrike" kern="1200" cap="none" spc="0" normalizeH="0" baseline="0" dirty="0" smtClean="0">
          <a:gradFill>
            <a:gsLst>
              <a:gs pos="0">
                <a:schemeClr val="accent2"/>
              </a:gs>
              <a:gs pos="100000">
                <a:schemeClr val="accent1"/>
              </a:gs>
            </a:gsLst>
            <a:lin ang="5400000" scaled="0"/>
          </a:gradFill>
          <a:uFillTx/>
          <a:latin typeface="+mj-ea"/>
          <a:ea typeface="+mj-ea"/>
          <a:cs typeface="MiSans Normal" panose="000005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a:ln>
            <a:noFill/>
            <a:prstDash val="sysDot"/>
          </a:ln>
          <a:solidFill>
            <a:srgbClr val="000000"/>
          </a:solidFill>
          <a:uFillTx/>
          <a:latin typeface="微软雅黑" panose="020B0503020204020204" charset="-122"/>
          <a:ea typeface="微软雅黑" panose="020B0503020204020204" charset="-122"/>
          <a:cs typeface="MiSans Normal" panose="0000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Lst>
        <a:defRPr kumimoji="0" lang="zh-CN" altLang="en-US" sz="1600" b="0" i="0" u="none" strike="noStrike" kern="1200" cap="none" spc="150" normalizeH="0" baseline="0">
          <a:solidFill>
            <a:srgbClr val="000000"/>
          </a:solidFill>
          <a:uFillTx/>
          <a:latin typeface="微软雅黑" panose="020B0503020204020204" charset="-122"/>
          <a:ea typeface="微软雅黑" panose="020B0503020204020204" charset="-122"/>
          <a:cs typeface="MiSans Normal" panose="0000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a:solidFill>
            <a:srgbClr val="000000"/>
          </a:solidFill>
          <a:uFillTx/>
          <a:latin typeface="微软雅黑" panose="020B0503020204020204" charset="-122"/>
          <a:ea typeface="微软雅黑" panose="020B0503020204020204" charset="-122"/>
          <a:cs typeface="MiSans Normal" panose="0000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600" b="0" i="0" u="none" strike="noStrike" kern="1200" cap="none" spc="150" normalizeH="0" baseline="0">
          <a:solidFill>
            <a:srgbClr val="000000"/>
          </a:solidFill>
          <a:uFillTx/>
          <a:latin typeface="微软雅黑" panose="020B0503020204020204" charset="-122"/>
          <a:ea typeface="微软雅黑" panose="020B0503020204020204" charset="-122"/>
          <a:cs typeface="MiSans Normal" panose="0000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600" b="0" i="0" u="none" strike="noStrike" kern="1200" cap="none" spc="150" normalizeH="0" baseline="0">
          <a:solidFill>
            <a:srgbClr val="000000"/>
          </a:solidFill>
          <a:uFillTx/>
          <a:latin typeface="微软雅黑" panose="020B0503020204020204" charset="-122"/>
          <a:ea typeface="微软雅黑" panose="020B0503020204020204" charset="-122"/>
          <a:cs typeface="MiSans Normal" panose="0000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pic>
        <p:nvPicPr>
          <p:cNvPr id="7" name="图片 6" descr="4"/>
          <p:cNvPicPr>
            <a:picLocks noChangeAspect="1"/>
          </p:cNvPicPr>
          <p:nvPr>
            <p:custDataLst>
              <p:tags r:id="rId14"/>
            </p:custDataLst>
          </p:nvPr>
        </p:nvPicPr>
        <p:blipFill>
          <a:blip r:embed="rId21">
            <a:duotone>
              <a:prstClr val="black"/>
              <a:schemeClr val="accent1">
                <a:lumMod val="20000"/>
                <a:lumOff val="80000"/>
                <a:tint val="45000"/>
                <a:satMod val="400000"/>
              </a:schemeClr>
            </a:duotone>
            <a:lum bright="6000" contrast="12000"/>
          </a:blip>
          <a:stretch>
            <a:fillRect/>
          </a:stretch>
        </p:blipFill>
        <p:spPr>
          <a:xfrm>
            <a:off x="0" y="0"/>
            <a:ext cx="12192000" cy="6858000"/>
          </a:xfrm>
          <a:prstGeom prst="rect">
            <a:avLst/>
          </a:prstGeom>
        </p:spPr>
      </p:pic>
      <p:sp>
        <p:nvSpPr>
          <p:cNvPr id="9" name="日期占位符 8"/>
          <p:cNvSpPr>
            <a:spLocks noGrp="1"/>
          </p:cNvSpPr>
          <p:nvPr>
            <p:ph type="dt" sz="half" idx="10"/>
            <p:custDataLst>
              <p:tags r:id="rId15"/>
            </p:custDataLst>
          </p:nvPr>
        </p:nvSpPr>
        <p:spPr>
          <a:xfrm>
            <a:off x="695960" y="6356350"/>
            <a:ext cx="2743200" cy="365125"/>
          </a:xfrm>
        </p:spPr>
        <p:txBody>
          <a:bodyPr/>
          <a:lstStyle>
            <a:lvl1pPr>
              <a:defRPr>
                <a:cs typeface="MiSans Normal" panose="00000500000000000000" charset="-122"/>
              </a:defRPr>
            </a:lvl1pPr>
          </a:lstStyle>
          <a:p>
            <a:fld id="{760FBDFE-C587-4B4C-A407-44438C67B59E}" type="datetimeFigureOut">
              <a:rPr lang="zh-CN" altLang="en-US" smtClean="0"/>
              <a:t>2024-06-18</a:t>
            </a:fld>
            <a:endParaRPr lang="zh-CN" altLang="en-US"/>
          </a:p>
        </p:txBody>
      </p:sp>
      <p:sp>
        <p:nvSpPr>
          <p:cNvPr id="10" name="页脚占位符 9"/>
          <p:cNvSpPr>
            <a:spLocks noGrp="1"/>
          </p:cNvSpPr>
          <p:nvPr>
            <p:ph type="ftr" sz="quarter" idx="11"/>
            <p:custDataLst>
              <p:tags r:id="rId16"/>
            </p:custDataLst>
          </p:nvPr>
        </p:nvSpPr>
        <p:spPr>
          <a:xfrm>
            <a:off x="4038600" y="6356350"/>
            <a:ext cx="4114800" cy="365125"/>
          </a:xfrm>
        </p:spPr>
        <p:txBody>
          <a:bodyPr/>
          <a:lstStyle>
            <a:lvl1pPr>
              <a:defRPr>
                <a:cs typeface="MiSans Normal" panose="00000500000000000000" charset="-122"/>
              </a:defRPr>
            </a:lvl1pPr>
          </a:lstStyle>
          <a:p>
            <a:endParaRPr lang="zh-CN" altLang="en-US" dirty="0"/>
          </a:p>
        </p:txBody>
      </p:sp>
      <p:sp>
        <p:nvSpPr>
          <p:cNvPr id="11" name="灯片编号占位符 10"/>
          <p:cNvSpPr>
            <a:spLocks noGrp="1"/>
          </p:cNvSpPr>
          <p:nvPr>
            <p:ph type="sldNum" sz="quarter" idx="12"/>
            <p:custDataLst>
              <p:tags r:id="rId17"/>
            </p:custDataLst>
          </p:nvPr>
        </p:nvSpPr>
        <p:spPr>
          <a:xfrm>
            <a:off x="8753983" y="6356350"/>
            <a:ext cx="2743200" cy="365125"/>
          </a:xfrm>
        </p:spPr>
        <p:txBody>
          <a:bodyPr/>
          <a:lstStyle>
            <a:lvl1pPr>
              <a:defRPr>
                <a:cs typeface="MiSans Normal" panose="00000500000000000000" charset="-122"/>
              </a:defRPr>
            </a:lvl1pPr>
          </a:lstStyle>
          <a:p>
            <a:fld id="{49AE70B2-8BF9-45C0-BB95-33D1B9D3A854}" type="slidenum">
              <a:rPr lang="zh-CN" altLang="en-US" smtClean="0"/>
              <a:t>‹#›</a:t>
            </a:fld>
            <a:endParaRPr lang="zh-CN" altLang="en-US" dirty="0"/>
          </a:p>
        </p:txBody>
      </p:sp>
      <p:sp>
        <p:nvSpPr>
          <p:cNvPr id="3" name="标题占位符 2"/>
          <p:cNvSpPr>
            <a:spLocks noGrp="1"/>
          </p:cNvSpPr>
          <p:nvPr>
            <p:ph type="title"/>
            <p:custDataLst>
              <p:tags r:id="rId18"/>
            </p:custDataLst>
          </p:nvPr>
        </p:nvSpPr>
        <p:spPr>
          <a:xfrm>
            <a:off x="695960" y="360000"/>
            <a:ext cx="10800000" cy="720000"/>
          </a:xfrm>
          <a:prstGeom prst="rect">
            <a:avLst/>
          </a:prstGeom>
          <a:noFill/>
        </p:spPr>
        <p:txBody>
          <a:bodyPr vert="horz" wrap="square" lIns="107950" tIns="0" rIns="91440" bIns="0" rtlCol="0" anchor="b" anchorCtr="0">
            <a:normAutofit/>
          </a:bodyPr>
          <a:lstStyle/>
          <a:p>
            <a:pPr marL="0" marR="0" lvl="0">
              <a:buClrTx/>
              <a:buSzTx/>
              <a:buFontTx/>
            </a:pPr>
            <a:r>
              <a:rPr lang="zh-CN" altLang="en-US" dirty="0"/>
              <a:t>单击此处编辑母版标题样式</a:t>
            </a:r>
          </a:p>
        </p:txBody>
      </p:sp>
      <p:sp>
        <p:nvSpPr>
          <p:cNvPr id="2" name="文本占位符 1"/>
          <p:cNvSpPr>
            <a:spLocks noGrp="1"/>
          </p:cNvSpPr>
          <p:nvPr>
            <p:ph type="body" idx="1"/>
            <p:custDataLst>
              <p:tags r:id="rId19"/>
            </p:custDataLst>
          </p:nvPr>
        </p:nvSpPr>
        <p:spPr>
          <a:xfrm>
            <a:off x="695960" y="1301749"/>
            <a:ext cx="10800000" cy="487362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5" name="KSO_TEMPLATE" hidden="1"/>
          <p:cNvSpPr/>
          <p:nvPr userDrawn="1">
            <p:custDataLst>
              <p:tags r:id="rId2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3"/>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kumimoji="0" lang="zh-CN" altLang="en-US" sz="3200" b="0" i="0" u="none" strike="noStrike" kern="1200" cap="none" spc="0" normalizeH="0" baseline="0" dirty="0" smtClean="0">
          <a:gradFill>
            <a:gsLst>
              <a:gs pos="0">
                <a:schemeClr val="accent2"/>
              </a:gs>
              <a:gs pos="100000">
                <a:schemeClr val="accent1"/>
              </a:gs>
            </a:gsLst>
            <a:lin ang="5400000" scaled="0"/>
          </a:gradFill>
          <a:uFillTx/>
          <a:latin typeface="+mj-ea"/>
          <a:ea typeface="+mj-ea"/>
          <a:cs typeface="MiSans Normal" panose="00000500000000000000" charset="-122"/>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a:ln>
            <a:noFill/>
            <a:prstDash val="sysDot"/>
          </a:ln>
          <a:solidFill>
            <a:srgbClr val="000000"/>
          </a:solidFill>
          <a:uFillTx/>
          <a:latin typeface="微软雅黑" panose="020B0503020204020204" charset="-122"/>
          <a:ea typeface="微软雅黑" panose="020B0503020204020204" charset="-122"/>
          <a:cs typeface="MiSans Normal" panose="00000500000000000000" charset="-122"/>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Lst>
        <a:defRPr kumimoji="0" lang="zh-CN" altLang="en-US" sz="1600" b="0" i="0" u="none" strike="noStrike" kern="1200" cap="none" spc="150" normalizeH="0" baseline="0">
          <a:solidFill>
            <a:srgbClr val="000000"/>
          </a:solidFill>
          <a:uFillTx/>
          <a:latin typeface="微软雅黑" panose="020B0503020204020204" charset="-122"/>
          <a:ea typeface="微软雅黑" panose="020B0503020204020204" charset="-122"/>
          <a:cs typeface="MiSans Normal" panose="00000500000000000000" charset="-122"/>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a:solidFill>
            <a:srgbClr val="000000"/>
          </a:solidFill>
          <a:uFillTx/>
          <a:latin typeface="微软雅黑" panose="020B0503020204020204" charset="-122"/>
          <a:ea typeface="微软雅黑" panose="020B0503020204020204" charset="-122"/>
          <a:cs typeface="MiSans Normal" panose="00000500000000000000" charset="-122"/>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600" b="0" i="0" u="none" strike="noStrike" kern="1200" cap="none" spc="150" normalizeH="0" baseline="0">
          <a:solidFill>
            <a:srgbClr val="000000"/>
          </a:solidFill>
          <a:uFillTx/>
          <a:latin typeface="微软雅黑" panose="020B0503020204020204" charset="-122"/>
          <a:ea typeface="微软雅黑" panose="020B0503020204020204" charset="-122"/>
          <a:cs typeface="MiSans Normal" panose="00000500000000000000" charset="-122"/>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600" b="0" i="0" u="none" strike="noStrike" kern="1200" cap="none" spc="150" normalizeH="0" baseline="0">
          <a:solidFill>
            <a:srgbClr val="000000"/>
          </a:solidFill>
          <a:uFillTx/>
          <a:latin typeface="微软雅黑" panose="020B0503020204020204" charset="-122"/>
          <a:ea typeface="微软雅黑" panose="020B0503020204020204" charset="-122"/>
          <a:cs typeface="MiSans Normal" panose="00000500000000000000"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 Id="rId5" Type="http://schemas.openxmlformats.org/officeDocument/2006/relationships/slideLayout" Target="../slideLayouts/slideLayout1.xml"/><Relationship Id="rId4" Type="http://schemas.openxmlformats.org/officeDocument/2006/relationships/tags" Target="../tags/tag141.xml"/></Relationships>
</file>

<file path=ppt/slides/_rels/slide10.xml.rels><?xml version="1.0" encoding="UTF-8" standalone="yes"?>
<Relationships xmlns="http://schemas.openxmlformats.org/package/2006/relationships"><Relationship Id="rId3" Type="http://schemas.openxmlformats.org/officeDocument/2006/relationships/tags" Target="../tags/tag200.xml"/><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 Id="rId5" Type="http://schemas.openxmlformats.org/officeDocument/2006/relationships/image" Target="../media/image14.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206.xml"/><Relationship Id="rId2" Type="http://schemas.openxmlformats.org/officeDocument/2006/relationships/tags" Target="../tags/tag205.xml"/><Relationship Id="rId1" Type="http://schemas.openxmlformats.org/officeDocument/2006/relationships/tags" Target="../tags/tag204.xml"/><Relationship Id="rId5" Type="http://schemas.openxmlformats.org/officeDocument/2006/relationships/image" Target="../media/image15.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 Id="rId5" Type="http://schemas.openxmlformats.org/officeDocument/2006/relationships/image" Target="../media/image16.pn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tags" Target="../tags/tag212.xml"/><Relationship Id="rId2" Type="http://schemas.openxmlformats.org/officeDocument/2006/relationships/tags" Target="../tags/tag211.xml"/><Relationship Id="rId1" Type="http://schemas.openxmlformats.org/officeDocument/2006/relationships/tags" Target="../tags/tag210.xml"/><Relationship Id="rId5" Type="http://schemas.openxmlformats.org/officeDocument/2006/relationships/image" Target="../media/image17.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tags" Target="../tags/tag215.xml"/><Relationship Id="rId2" Type="http://schemas.openxmlformats.org/officeDocument/2006/relationships/tags" Target="../tags/tag214.xml"/><Relationship Id="rId1" Type="http://schemas.openxmlformats.org/officeDocument/2006/relationships/tags" Target="../tags/tag213.xml"/><Relationship Id="rId5" Type="http://schemas.openxmlformats.org/officeDocument/2006/relationships/image" Target="../media/image19.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tags" Target="../tags/tag144.xml"/><Relationship Id="rId2" Type="http://schemas.openxmlformats.org/officeDocument/2006/relationships/tags" Target="../tags/tag143.xml"/><Relationship Id="rId1" Type="http://schemas.openxmlformats.org/officeDocument/2006/relationships/tags" Target="../tags/tag142.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216.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217.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11.xml"/><Relationship Id="rId1" Type="http://schemas.openxmlformats.org/officeDocument/2006/relationships/themeOverride" Target="../theme/themeOverride1.xml"/><Relationship Id="rId4" Type="http://schemas.openxmlformats.org/officeDocument/2006/relationships/image" Target="../media/image29.jpeg"/></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218.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tags" Target="../tags/tag147.xml"/><Relationship Id="rId2" Type="http://schemas.openxmlformats.org/officeDocument/2006/relationships/tags" Target="../tags/tag146.xml"/><Relationship Id="rId1" Type="http://schemas.openxmlformats.org/officeDocument/2006/relationships/tags" Target="../tags/tag145.xml"/><Relationship Id="rId4"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4.jp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tags" Target="../tags/tag219.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1.xml"/><Relationship Id="rId5" Type="http://schemas.openxmlformats.org/officeDocument/2006/relationships/image" Target="../media/image40.jpeg"/><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221.xml"/><Relationship Id="rId1" Type="http://schemas.openxmlformats.org/officeDocument/2006/relationships/tags" Target="../tags/tag220.xml"/></Relationships>
</file>

<file path=ppt/slides/_rels/slide4.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tags" Target="../tags/tag153.xml"/><Relationship Id="rId2" Type="http://schemas.openxmlformats.org/officeDocument/2006/relationships/tags" Target="../tags/tag152.xml"/><Relationship Id="rId1" Type="http://schemas.openxmlformats.org/officeDocument/2006/relationships/tags" Target="../tags/tag151.xml"/><Relationship Id="rId4"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tags" Target="../tags/tag161.xml"/><Relationship Id="rId13" Type="http://schemas.openxmlformats.org/officeDocument/2006/relationships/image" Target="../media/image5.jpeg"/><Relationship Id="rId3" Type="http://schemas.openxmlformats.org/officeDocument/2006/relationships/tags" Target="../tags/tag156.xml"/><Relationship Id="rId7" Type="http://schemas.openxmlformats.org/officeDocument/2006/relationships/tags" Target="../tags/tag160.xml"/><Relationship Id="rId12" Type="http://schemas.openxmlformats.org/officeDocument/2006/relationships/notesSlide" Target="../notesSlides/notesSlide1.xml"/><Relationship Id="rId2" Type="http://schemas.openxmlformats.org/officeDocument/2006/relationships/tags" Target="../tags/tag155.xml"/><Relationship Id="rId16" Type="http://schemas.openxmlformats.org/officeDocument/2006/relationships/image" Target="../media/image8.jpeg"/><Relationship Id="rId1" Type="http://schemas.openxmlformats.org/officeDocument/2006/relationships/tags" Target="../tags/tag154.xml"/><Relationship Id="rId6" Type="http://schemas.openxmlformats.org/officeDocument/2006/relationships/tags" Target="../tags/tag159.xml"/><Relationship Id="rId11" Type="http://schemas.openxmlformats.org/officeDocument/2006/relationships/slideLayout" Target="../slideLayouts/slideLayout18.xml"/><Relationship Id="rId5" Type="http://schemas.openxmlformats.org/officeDocument/2006/relationships/tags" Target="../tags/tag158.xml"/><Relationship Id="rId15" Type="http://schemas.openxmlformats.org/officeDocument/2006/relationships/image" Target="../media/image7.jpeg"/><Relationship Id="rId10" Type="http://schemas.openxmlformats.org/officeDocument/2006/relationships/tags" Target="../tags/tag163.xml"/><Relationship Id="rId4" Type="http://schemas.openxmlformats.org/officeDocument/2006/relationships/tags" Target="../tags/tag157.xml"/><Relationship Id="rId9" Type="http://schemas.openxmlformats.org/officeDocument/2006/relationships/tags" Target="../tags/tag162.xml"/><Relationship Id="rId14" Type="http://schemas.openxmlformats.org/officeDocument/2006/relationships/image" Target="../media/image6.jpeg"/></Relationships>
</file>

<file path=ppt/slides/_rels/slide7.xml.rels><?xml version="1.0" encoding="UTF-8" standalone="yes"?>
<Relationships xmlns="http://schemas.openxmlformats.org/package/2006/relationships"><Relationship Id="rId8" Type="http://schemas.openxmlformats.org/officeDocument/2006/relationships/tags" Target="../tags/tag171.xml"/><Relationship Id="rId13" Type="http://schemas.openxmlformats.org/officeDocument/2006/relationships/tags" Target="../tags/tag176.xml"/><Relationship Id="rId18" Type="http://schemas.openxmlformats.org/officeDocument/2006/relationships/slideLayout" Target="../slideLayouts/slideLayout18.xml"/><Relationship Id="rId3" Type="http://schemas.openxmlformats.org/officeDocument/2006/relationships/tags" Target="../tags/tag166.xml"/><Relationship Id="rId21" Type="http://schemas.openxmlformats.org/officeDocument/2006/relationships/image" Target="../media/image10.jpeg"/><Relationship Id="rId7" Type="http://schemas.openxmlformats.org/officeDocument/2006/relationships/tags" Target="../tags/tag170.xml"/><Relationship Id="rId12" Type="http://schemas.openxmlformats.org/officeDocument/2006/relationships/tags" Target="../tags/tag175.xml"/><Relationship Id="rId17" Type="http://schemas.openxmlformats.org/officeDocument/2006/relationships/tags" Target="../tags/tag180.xml"/><Relationship Id="rId2" Type="http://schemas.openxmlformats.org/officeDocument/2006/relationships/tags" Target="../tags/tag165.xml"/><Relationship Id="rId16" Type="http://schemas.openxmlformats.org/officeDocument/2006/relationships/tags" Target="../tags/tag179.xml"/><Relationship Id="rId20" Type="http://schemas.openxmlformats.org/officeDocument/2006/relationships/image" Target="../media/image9.jpeg"/><Relationship Id="rId1" Type="http://schemas.openxmlformats.org/officeDocument/2006/relationships/tags" Target="../tags/tag164.xml"/><Relationship Id="rId6" Type="http://schemas.openxmlformats.org/officeDocument/2006/relationships/tags" Target="../tags/tag169.xml"/><Relationship Id="rId11" Type="http://schemas.openxmlformats.org/officeDocument/2006/relationships/tags" Target="../tags/tag174.xml"/><Relationship Id="rId5" Type="http://schemas.openxmlformats.org/officeDocument/2006/relationships/tags" Target="../tags/tag168.xml"/><Relationship Id="rId15" Type="http://schemas.openxmlformats.org/officeDocument/2006/relationships/tags" Target="../tags/tag178.xml"/><Relationship Id="rId10" Type="http://schemas.openxmlformats.org/officeDocument/2006/relationships/tags" Target="../tags/tag173.xml"/><Relationship Id="rId19" Type="http://schemas.openxmlformats.org/officeDocument/2006/relationships/notesSlide" Target="../notesSlides/notesSlide2.xml"/><Relationship Id="rId4" Type="http://schemas.openxmlformats.org/officeDocument/2006/relationships/tags" Target="../tags/tag167.xml"/><Relationship Id="rId9" Type="http://schemas.openxmlformats.org/officeDocument/2006/relationships/tags" Target="../tags/tag172.xml"/><Relationship Id="rId14" Type="http://schemas.openxmlformats.org/officeDocument/2006/relationships/tags" Target="../tags/tag177.xml"/><Relationship Id="rId22" Type="http://schemas.openxmlformats.org/officeDocument/2006/relationships/image" Target="../media/image11.jpeg"/></Relationships>
</file>

<file path=ppt/slides/_rels/slide8.xml.rels><?xml version="1.0" encoding="UTF-8" standalone="yes"?>
<Relationships xmlns="http://schemas.openxmlformats.org/package/2006/relationships"><Relationship Id="rId8" Type="http://schemas.openxmlformats.org/officeDocument/2006/relationships/tags" Target="../tags/tag188.xml"/><Relationship Id="rId13" Type="http://schemas.openxmlformats.org/officeDocument/2006/relationships/tags" Target="../tags/tag193.xml"/><Relationship Id="rId3" Type="http://schemas.openxmlformats.org/officeDocument/2006/relationships/tags" Target="../tags/tag183.xml"/><Relationship Id="rId7" Type="http://schemas.openxmlformats.org/officeDocument/2006/relationships/tags" Target="../tags/tag187.xml"/><Relationship Id="rId12" Type="http://schemas.openxmlformats.org/officeDocument/2006/relationships/tags" Target="../tags/tag192.xml"/><Relationship Id="rId2" Type="http://schemas.openxmlformats.org/officeDocument/2006/relationships/tags" Target="../tags/tag182.xml"/><Relationship Id="rId16" Type="http://schemas.openxmlformats.org/officeDocument/2006/relationships/notesSlide" Target="../notesSlides/notesSlide3.xml"/><Relationship Id="rId1" Type="http://schemas.openxmlformats.org/officeDocument/2006/relationships/tags" Target="../tags/tag181.xml"/><Relationship Id="rId6" Type="http://schemas.openxmlformats.org/officeDocument/2006/relationships/tags" Target="../tags/tag186.xml"/><Relationship Id="rId11" Type="http://schemas.openxmlformats.org/officeDocument/2006/relationships/tags" Target="../tags/tag191.xml"/><Relationship Id="rId5" Type="http://schemas.openxmlformats.org/officeDocument/2006/relationships/tags" Target="../tags/tag185.xml"/><Relationship Id="rId15" Type="http://schemas.openxmlformats.org/officeDocument/2006/relationships/slideLayout" Target="../slideLayouts/slideLayout18.xml"/><Relationship Id="rId10" Type="http://schemas.openxmlformats.org/officeDocument/2006/relationships/tags" Target="../tags/tag190.xml"/><Relationship Id="rId4" Type="http://schemas.openxmlformats.org/officeDocument/2006/relationships/tags" Target="../tags/tag184.xml"/><Relationship Id="rId9" Type="http://schemas.openxmlformats.org/officeDocument/2006/relationships/tags" Target="../tags/tag189.xml"/><Relationship Id="rId14" Type="http://schemas.openxmlformats.org/officeDocument/2006/relationships/tags" Target="../tags/tag194.xml"/></Relationships>
</file>

<file path=ppt/slides/_rels/slide9.xml.rels><?xml version="1.0" encoding="UTF-8" standalone="yes"?>
<Relationships xmlns="http://schemas.openxmlformats.org/package/2006/relationships"><Relationship Id="rId3" Type="http://schemas.openxmlformats.org/officeDocument/2006/relationships/tags" Target="../tags/tag197.xml"/><Relationship Id="rId2" Type="http://schemas.openxmlformats.org/officeDocument/2006/relationships/tags" Target="../tags/tag196.xml"/><Relationship Id="rId1" Type="http://schemas.openxmlformats.org/officeDocument/2006/relationships/tags" Target="../tags/tag195.xml"/><Relationship Id="rId4"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idx="3"/>
            <p:custDataLst>
              <p:tags r:id="rId2"/>
            </p:custDataLst>
          </p:nvPr>
        </p:nvSpPr>
        <p:spPr/>
        <p:txBody>
          <a:bodyPr/>
          <a:lstStyle/>
          <a:p>
            <a:r>
              <a:rPr lang="en-US" altLang="zh-CN"/>
              <a:t>   </a:t>
            </a:r>
          </a:p>
        </p:txBody>
      </p:sp>
      <p:sp>
        <p:nvSpPr>
          <p:cNvPr id="6" name="标题 5"/>
          <p:cNvSpPr>
            <a:spLocks noGrp="1"/>
          </p:cNvSpPr>
          <p:nvPr>
            <p:ph type="title" idx="2"/>
            <p:custDataLst>
              <p:tags r:id="rId3"/>
            </p:custDataLst>
          </p:nvPr>
        </p:nvSpPr>
        <p:spPr>
          <a:xfrm>
            <a:off x="499110" y="1480185"/>
            <a:ext cx="8924290" cy="1559560"/>
          </a:xfrm>
        </p:spPr>
        <p:txBody>
          <a:bodyPr>
            <a:normAutofit/>
          </a:bodyPr>
          <a:lstStyle/>
          <a:p>
            <a:r>
              <a:rPr lang="zh-CN" altLang="en-US" sz="8000" dirty="0"/>
              <a:t>多种波形发生器</a:t>
            </a:r>
          </a:p>
        </p:txBody>
      </p:sp>
      <p:sp>
        <p:nvSpPr>
          <p:cNvPr id="7" name="文本占位符 6"/>
          <p:cNvSpPr>
            <a:spLocks noGrp="1"/>
          </p:cNvSpPr>
          <p:nvPr>
            <p:ph type="body" idx="1"/>
            <p:custDataLst>
              <p:tags r:id="rId4"/>
            </p:custDataLst>
          </p:nvPr>
        </p:nvSpPr>
        <p:spPr>
          <a:xfrm>
            <a:off x="697864" y="4043045"/>
            <a:ext cx="2165985" cy="490855"/>
          </a:xfrm>
        </p:spPr>
        <p:txBody>
          <a:bodyPr>
            <a:normAutofit fontScale="90000"/>
          </a:bodyPr>
          <a:lstStyle/>
          <a:p>
            <a:r>
              <a:rPr lang="zh-CN" altLang="en-US" dirty="0"/>
              <a:t>汇报人：梁候柱，张卓权</a:t>
            </a:r>
          </a:p>
        </p:txBody>
      </p:sp>
      <p:sp>
        <p:nvSpPr>
          <p:cNvPr id="2" name="文本框 1"/>
          <p:cNvSpPr txBox="1"/>
          <p:nvPr/>
        </p:nvSpPr>
        <p:spPr>
          <a:xfrm>
            <a:off x="639445" y="3001963"/>
            <a:ext cx="4064000" cy="645160"/>
          </a:xfrm>
          <a:prstGeom prst="rect">
            <a:avLst/>
          </a:prstGeom>
          <a:noFill/>
        </p:spPr>
        <p:txBody>
          <a:bodyPr wrap="square" rtlCol="0">
            <a:spAutoFit/>
          </a:bodyPr>
          <a:lstStyle/>
          <a:p>
            <a:r>
              <a:rPr lang="zh-CN" altLang="en-US" dirty="0"/>
              <a:t>组长：李筠颀</a:t>
            </a:r>
            <a:r>
              <a:rPr lang="en-US" altLang="zh-CN" dirty="0"/>
              <a:t>  </a:t>
            </a:r>
          </a:p>
          <a:p>
            <a:r>
              <a:rPr lang="zh-CN" altLang="en-US" dirty="0"/>
              <a:t>组员：梁候柱、张卓权、李灏超</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330" y="318770"/>
            <a:ext cx="10968990" cy="573405"/>
          </a:xfrm>
        </p:spPr>
        <p:txBody>
          <a:bodyPr/>
          <a:lstStyle/>
          <a:p>
            <a:r>
              <a:rPr lang="zh-CN" altLang="en-US"/>
              <a:t>电路设计总体框图</a:t>
            </a:r>
          </a:p>
        </p:txBody>
      </p:sp>
      <p:sp>
        <p:nvSpPr>
          <p:cNvPr id="5" name="内容占位符 4"/>
          <p:cNvSpPr>
            <a:spLocks noGrp="1"/>
          </p:cNvSpPr>
          <p:nvPr>
            <p:ph idx="1"/>
            <p:custDataLst>
              <p:tags r:id="rId3"/>
            </p:custDataLst>
          </p:nvPr>
        </p:nvSpPr>
        <p:spPr>
          <a:xfrm>
            <a:off x="695960" y="962660"/>
            <a:ext cx="10800080" cy="1757680"/>
          </a:xfrm>
        </p:spPr>
        <p:txBody>
          <a:bodyPr/>
          <a:lstStyle/>
          <a:p>
            <a:pPr marL="0" indent="0">
              <a:buNone/>
            </a:pPr>
            <a:r>
              <a:rPr lang="zh-CN" altLang="en-US" sz="3200" dirty="0"/>
              <a:t>电路由四部分组成：正弦波发生电路、方波产生电路、三角波产生电路、直流电源。</a:t>
            </a:r>
          </a:p>
          <a:p>
            <a:pPr marL="0" indent="0">
              <a:buNone/>
            </a:pPr>
            <a:endParaRPr lang="zh-CN" altLang="en-US" sz="3200" dirty="0"/>
          </a:p>
        </p:txBody>
      </p:sp>
      <p:pic>
        <p:nvPicPr>
          <p:cNvPr id="1310713470" name="图片 1"/>
          <p:cNvPicPr>
            <a:picLocks noChangeAspect="1"/>
          </p:cNvPicPr>
          <p:nvPr/>
        </p:nvPicPr>
        <p:blipFill>
          <a:blip r:embed="rId5"/>
          <a:stretch>
            <a:fillRect/>
          </a:stretch>
        </p:blipFill>
        <p:spPr>
          <a:xfrm>
            <a:off x="41236" y="2720340"/>
            <a:ext cx="5880120" cy="3672840"/>
          </a:xfrm>
          <a:prstGeom prst="rect">
            <a:avLst/>
          </a:prstGeom>
        </p:spPr>
      </p:pic>
      <p:pic>
        <p:nvPicPr>
          <p:cNvPr id="1713050143" name="图片 1"/>
          <p:cNvPicPr>
            <a:picLocks noChangeAspect="1"/>
          </p:cNvPicPr>
          <p:nvPr/>
        </p:nvPicPr>
        <p:blipFill>
          <a:blip r:embed="rId6"/>
          <a:stretch>
            <a:fillRect/>
          </a:stretch>
        </p:blipFill>
        <p:spPr>
          <a:xfrm>
            <a:off x="6019515" y="2711450"/>
            <a:ext cx="6182104" cy="3672839"/>
          </a:xfrm>
          <a:prstGeom prst="rect">
            <a:avLst/>
          </a:prstGeom>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330" y="318770"/>
            <a:ext cx="10968990" cy="573405"/>
          </a:xfrm>
        </p:spPr>
        <p:txBody>
          <a:bodyPr/>
          <a:lstStyle/>
          <a:p>
            <a:r>
              <a:t>正弦波</a:t>
            </a:r>
            <a:r>
              <a:rPr lang="en-US" altLang="zh-CN"/>
              <a:t>电路</a:t>
            </a:r>
          </a:p>
        </p:txBody>
      </p:sp>
      <p:sp>
        <p:nvSpPr>
          <p:cNvPr id="5" name="内容占位符 4"/>
          <p:cNvSpPr>
            <a:spLocks noGrp="1"/>
          </p:cNvSpPr>
          <p:nvPr>
            <p:ph idx="1"/>
            <p:custDataLst>
              <p:tags r:id="rId3"/>
            </p:custDataLst>
          </p:nvPr>
        </p:nvSpPr>
        <p:spPr>
          <a:xfrm>
            <a:off x="4354195" y="962660"/>
            <a:ext cx="7141845" cy="5615940"/>
          </a:xfrm>
        </p:spPr>
        <p:txBody>
          <a:bodyPr/>
          <a:lstStyle/>
          <a:p>
            <a:pPr marL="0" indent="457200">
              <a:buNone/>
            </a:pPr>
            <a:r>
              <a:rPr lang="en-US" altLang="zh-CN" sz="2800"/>
              <a:t>  </a:t>
            </a:r>
            <a:r>
              <a:rPr lang="zh-CN" altLang="en-US" sz="2800"/>
              <a:t>该部分电路由</a:t>
            </a:r>
            <a:r>
              <a:rPr sz="2800"/>
              <a:t>振荡器、同向放大器、维恩电桥组成。其中</a:t>
            </a:r>
            <a:r>
              <a:rPr lang="en-US" altLang="zh-CN" sz="2800"/>
              <a:t>D1</a:t>
            </a:r>
            <a:r>
              <a:rPr sz="2800"/>
              <a:t>和</a:t>
            </a:r>
            <a:r>
              <a:rPr lang="en-US" altLang="zh-CN" sz="2800"/>
              <a:t>D2</a:t>
            </a:r>
            <a:r>
              <a:rPr sz="2800"/>
              <a:t>两个二极管起到维持输出电压幅度稳定的作用，</a:t>
            </a:r>
            <a:r>
              <a:rPr lang="en-US" altLang="zh-CN" sz="2800"/>
              <a:t>R3</a:t>
            </a:r>
            <a:r>
              <a:rPr sz="2800"/>
              <a:t>、</a:t>
            </a:r>
            <a:r>
              <a:rPr lang="en-US" altLang="zh-CN" sz="2800"/>
              <a:t>R4</a:t>
            </a:r>
            <a:r>
              <a:rPr sz="2800"/>
              <a:t>和</a:t>
            </a:r>
            <a:r>
              <a:rPr lang="en-US" altLang="zh-CN" sz="2800"/>
              <a:t>C1</a:t>
            </a:r>
            <a:r>
              <a:rPr sz="2800"/>
              <a:t>、</a:t>
            </a:r>
            <a:r>
              <a:rPr lang="en-US" altLang="zh-CN" sz="2800"/>
              <a:t>C2</a:t>
            </a:r>
            <a:r>
              <a:rPr sz="2800"/>
              <a:t>组成了带通电路，只有fc频率的信号可以很好地通过，起到了选频的作用。其频率公式为fc=1/2πRC。</a:t>
            </a:r>
            <a:r>
              <a:rPr lang="en-US" altLang="zh-CN" sz="2800"/>
              <a:t>SW2</a:t>
            </a:r>
            <a:r>
              <a:rPr sz="2800"/>
              <a:t>可以调节正弦波的幅值，</a:t>
            </a:r>
            <a:r>
              <a:rPr lang="en-US" altLang="zh-CN" sz="2800"/>
              <a:t>SW1</a:t>
            </a:r>
            <a:r>
              <a:rPr sz="2800"/>
              <a:t>和</a:t>
            </a:r>
            <a:r>
              <a:rPr lang="en-US" altLang="zh-CN" sz="2800"/>
              <a:t>SW2</a:t>
            </a:r>
            <a:r>
              <a:rPr sz="2800"/>
              <a:t>同时变化可以改变频率。</a:t>
            </a:r>
          </a:p>
        </p:txBody>
      </p:sp>
      <p:pic>
        <p:nvPicPr>
          <p:cNvPr id="407498933" name="图片 1"/>
          <p:cNvPicPr>
            <a:picLocks noChangeAspect="1"/>
          </p:cNvPicPr>
          <p:nvPr/>
        </p:nvPicPr>
        <p:blipFill>
          <a:blip r:embed="rId5"/>
          <a:stretch>
            <a:fillRect/>
          </a:stretch>
        </p:blipFill>
        <p:spPr>
          <a:xfrm>
            <a:off x="695960" y="962025"/>
            <a:ext cx="3392805" cy="5337810"/>
          </a:xfrm>
          <a:prstGeom prst="rect">
            <a:avLst/>
          </a:prstGeom>
        </p:spPr>
      </p:pic>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330" y="318770"/>
            <a:ext cx="10968990" cy="573405"/>
          </a:xfrm>
        </p:spPr>
        <p:txBody>
          <a:bodyPr/>
          <a:lstStyle/>
          <a:p>
            <a:r>
              <a:t>方波电路</a:t>
            </a:r>
          </a:p>
        </p:txBody>
      </p:sp>
      <p:sp>
        <p:nvSpPr>
          <p:cNvPr id="5" name="内容占位符 4"/>
          <p:cNvSpPr>
            <a:spLocks noGrp="1"/>
          </p:cNvSpPr>
          <p:nvPr>
            <p:ph idx="1"/>
            <p:custDataLst>
              <p:tags r:id="rId3"/>
            </p:custDataLst>
          </p:nvPr>
        </p:nvSpPr>
        <p:spPr>
          <a:xfrm>
            <a:off x="5034280" y="962660"/>
            <a:ext cx="6461760" cy="5615940"/>
          </a:xfrm>
        </p:spPr>
        <p:txBody>
          <a:bodyPr/>
          <a:lstStyle/>
          <a:p>
            <a:pPr marL="0" indent="457200">
              <a:buNone/>
            </a:pPr>
            <a:r>
              <a:rPr lang="en-US" altLang="zh-CN" sz="2800"/>
              <a:t>  </a:t>
            </a:r>
            <a:r>
              <a:rPr lang="zh-CN" altLang="en-US" sz="2800"/>
              <a:t>本设计在方波发生器模块采用双路输出方案。一路为后续的三角波服务，一路进入可调比较器进行PWM调节。选取常用的+-5V进行PWM脉宽调制，欲要扩宽占空比调节范围，则需要正弦波的幅值大于+-5V。同时，</a:t>
            </a:r>
            <a:r>
              <a:rPr lang="en-US" altLang="zh-CN" sz="2800"/>
              <a:t>D3</a:t>
            </a:r>
            <a:r>
              <a:rPr sz="2800"/>
              <a:t>和</a:t>
            </a:r>
            <a:r>
              <a:rPr lang="en-US" altLang="zh-CN" sz="2800"/>
              <a:t>D4</a:t>
            </a:r>
            <a:r>
              <a:rPr sz="2800"/>
              <a:t>用来限幅和稳压。</a:t>
            </a:r>
          </a:p>
        </p:txBody>
      </p:sp>
      <p:pic>
        <p:nvPicPr>
          <p:cNvPr id="918554128" name="图片 1"/>
          <p:cNvPicPr>
            <a:picLocks noChangeAspect="1"/>
          </p:cNvPicPr>
          <p:nvPr/>
        </p:nvPicPr>
        <p:blipFill>
          <a:blip r:embed="rId5"/>
          <a:stretch>
            <a:fillRect/>
          </a:stretch>
        </p:blipFill>
        <p:spPr>
          <a:xfrm>
            <a:off x="608330" y="962660"/>
            <a:ext cx="4206240" cy="5012690"/>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330" y="318770"/>
            <a:ext cx="10968990" cy="573405"/>
          </a:xfrm>
        </p:spPr>
        <p:txBody>
          <a:bodyPr/>
          <a:lstStyle/>
          <a:p>
            <a:r>
              <a:t>三角波电路</a:t>
            </a:r>
          </a:p>
        </p:txBody>
      </p:sp>
      <p:sp>
        <p:nvSpPr>
          <p:cNvPr id="5" name="内容占位符 4"/>
          <p:cNvSpPr>
            <a:spLocks noGrp="1"/>
          </p:cNvSpPr>
          <p:nvPr>
            <p:ph idx="1"/>
            <p:custDataLst>
              <p:tags r:id="rId3"/>
            </p:custDataLst>
          </p:nvPr>
        </p:nvSpPr>
        <p:spPr>
          <a:xfrm>
            <a:off x="5015865" y="962660"/>
            <a:ext cx="5943600" cy="4917440"/>
          </a:xfrm>
        </p:spPr>
        <p:txBody>
          <a:bodyPr/>
          <a:lstStyle/>
          <a:p>
            <a:pPr marL="0" indent="457200">
              <a:buNone/>
            </a:pPr>
            <a:r>
              <a:rPr lang="zh-CN" altLang="en-US" sz="2400"/>
              <a:t>在积分电路中，输入信号通过一个电容进行积分处理，从而产生一个与输入信号积分成正比的输出电压。在理想情况下，如果输入信号是恒定的，输出电压将随时间线性增加或减少，其斜率取决于输入电流的大小和电容值。如果输入信号是周期性的，输出电压将呈现周期性的波形变化，但每个周期的输出波形都会相对于前一个周期有一个整体的位移。</a:t>
            </a:r>
          </a:p>
        </p:txBody>
      </p:sp>
      <p:pic>
        <p:nvPicPr>
          <p:cNvPr id="4" name="图片 3"/>
          <p:cNvPicPr>
            <a:picLocks noChangeAspect="1"/>
          </p:cNvPicPr>
          <p:nvPr/>
        </p:nvPicPr>
        <p:blipFill>
          <a:blip r:embed="rId5"/>
          <a:stretch>
            <a:fillRect/>
          </a:stretch>
        </p:blipFill>
        <p:spPr>
          <a:xfrm>
            <a:off x="608330" y="962660"/>
            <a:ext cx="3221990" cy="4805045"/>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330" y="194945"/>
            <a:ext cx="2182495" cy="573405"/>
          </a:xfrm>
        </p:spPr>
        <p:txBody>
          <a:bodyPr/>
          <a:lstStyle/>
          <a:p>
            <a:r>
              <a:rPr lang="zh-CN" altLang="en-US"/>
              <a:t>直流电源</a:t>
            </a:r>
          </a:p>
        </p:txBody>
      </p:sp>
      <p:sp>
        <p:nvSpPr>
          <p:cNvPr id="5" name="内容占位符 4"/>
          <p:cNvSpPr>
            <a:spLocks noGrp="1"/>
          </p:cNvSpPr>
          <p:nvPr>
            <p:ph idx="1"/>
            <p:custDataLst>
              <p:tags r:id="rId3"/>
            </p:custDataLst>
          </p:nvPr>
        </p:nvSpPr>
        <p:spPr>
          <a:xfrm>
            <a:off x="6570345" y="962660"/>
            <a:ext cx="4925695" cy="5615940"/>
          </a:xfrm>
        </p:spPr>
        <p:txBody>
          <a:bodyPr/>
          <a:lstStyle/>
          <a:p>
            <a:pPr marL="0" indent="0">
              <a:buNone/>
            </a:pPr>
            <a:r>
              <a:rPr lang="en-US" altLang="zh-CN"/>
              <a:t> </a:t>
            </a:r>
          </a:p>
        </p:txBody>
      </p:sp>
      <p:sp>
        <p:nvSpPr>
          <p:cNvPr id="3" name="文本框 2"/>
          <p:cNvSpPr txBox="1"/>
          <p:nvPr/>
        </p:nvSpPr>
        <p:spPr>
          <a:xfrm>
            <a:off x="6838315" y="833120"/>
            <a:ext cx="4657725" cy="4629150"/>
          </a:xfrm>
          <a:prstGeom prst="rect">
            <a:avLst/>
          </a:prstGeom>
          <a:noFill/>
        </p:spPr>
        <p:txBody>
          <a:bodyPr wrap="square" rtlCol="0">
            <a:noAutofit/>
          </a:bodyPr>
          <a:lstStyle/>
          <a:p>
            <a:r>
              <a:rPr lang="zh-CN" altLang="en-US" sz="3200"/>
              <a:t>直流电源参考了TI官网的WEBENCH Power Designer电源设计工具的方案。充分利用降压稳压芯片TPS54360的优良特性，该设计可以做到输入5V ~ 20V，输出-24V ~ +24V的电压，但前提是输入电压需要高于所需要的输出电压。</a:t>
            </a:r>
          </a:p>
        </p:txBody>
      </p:sp>
      <p:pic>
        <p:nvPicPr>
          <p:cNvPr id="6" name="图片 5"/>
          <p:cNvPicPr>
            <a:picLocks noChangeAspect="1"/>
          </p:cNvPicPr>
          <p:nvPr/>
        </p:nvPicPr>
        <p:blipFill>
          <a:blip r:embed="rId5"/>
          <a:stretch>
            <a:fillRect/>
          </a:stretch>
        </p:blipFill>
        <p:spPr>
          <a:xfrm>
            <a:off x="608330" y="833120"/>
            <a:ext cx="5487670" cy="5745480"/>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2"/>
          </p:nvPr>
        </p:nvSpPr>
        <p:spPr>
          <a:xfrm>
            <a:off x="209549" y="3183890"/>
            <a:ext cx="5657851" cy="892810"/>
          </a:xfrm>
        </p:spPr>
        <p:txBody>
          <a:bodyPr>
            <a:normAutofit fontScale="90000"/>
          </a:bodyPr>
          <a:lstStyle/>
          <a:p>
            <a:r>
              <a:rPr lang="en-US" altLang="zh-CN" dirty="0"/>
              <a:t>PCB</a:t>
            </a:r>
            <a:r>
              <a:rPr lang="zh-CN" altLang="en-US" dirty="0"/>
              <a:t>设计与制作</a:t>
            </a:r>
          </a:p>
        </p:txBody>
      </p:sp>
      <p:sp>
        <p:nvSpPr>
          <p:cNvPr id="4" name="标题 1"/>
          <p:cNvSpPr txBox="1"/>
          <p:nvPr/>
        </p:nvSpPr>
        <p:spPr>
          <a:xfrm>
            <a:off x="571500" y="2136140"/>
            <a:ext cx="1095375" cy="892810"/>
          </a:xfrm>
          <a:prstGeom prst="rect">
            <a:avLst/>
          </a:prstGeom>
          <a:noFill/>
        </p:spPr>
        <p:txBody>
          <a:bodyPr vert="horz" wrap="square" lIns="0" tIns="0" rIns="0" bIns="0" rtlCol="0" anchor="b" anchorCtr="0">
            <a:normAutofit fontScale="90000" lnSpcReduction="20000"/>
          </a:bodyPr>
          <a:lstStyle>
            <a:lvl1pPr marL="0" marR="0" algn="r" defTabSz="914400" rtl="0" eaLnBrk="1" fontAlgn="auto" latinLnBrk="0" hangingPunct="1">
              <a:lnSpc>
                <a:spcPct val="110000"/>
              </a:lnSpc>
              <a:spcBef>
                <a:spcPct val="0"/>
              </a:spcBef>
              <a:buClrTx/>
              <a:buSzTx/>
              <a:buFontTx/>
              <a:buNone/>
              <a:defRPr kumimoji="0" lang="en-US" altLang="zh-CN" sz="6665" b="0" i="0" u="none" strike="noStrike" kern="1200" cap="none" spc="0" normalizeH="0" baseline="0" noProof="1" dirty="0">
                <a:gradFill>
                  <a:gsLst>
                    <a:gs pos="0">
                      <a:schemeClr val="accent2"/>
                    </a:gs>
                    <a:gs pos="100000">
                      <a:schemeClr val="accent1"/>
                    </a:gs>
                  </a:gsLst>
                  <a:lin ang="5400000" scaled="0"/>
                </a:gradFill>
                <a:uFillTx/>
                <a:latin typeface="+mj-ea"/>
                <a:ea typeface="+mj-ea"/>
                <a:cs typeface="MiSans Normal" panose="00000500000000000000" charset="-122"/>
                <a:sym typeface="+mn-ea"/>
              </a:defRPr>
            </a:lvl1pPr>
          </a:lstStyle>
          <a:p>
            <a:r>
              <a:rPr lang="en-US" altLang="zh-CN" dirty="0"/>
              <a:t>04</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1" descr="90eaa05767c5d6f3e19b5bf30b1a4f9"/>
          <p:cNvPicPr>
            <a:picLocks noChangeAspect="1"/>
          </p:cNvPicPr>
          <p:nvPr/>
        </p:nvPicPr>
        <p:blipFill>
          <a:blip r:embed="rId2"/>
          <a:stretch>
            <a:fillRect/>
          </a:stretch>
        </p:blipFill>
        <p:spPr>
          <a:xfrm>
            <a:off x="685800" y="314325"/>
            <a:ext cx="8867140" cy="6229350"/>
          </a:xfrm>
          <a:prstGeom prst="rect">
            <a:avLst/>
          </a:prstGeom>
        </p:spPr>
      </p:pic>
      <p:sp>
        <p:nvSpPr>
          <p:cNvPr id="7" name="文本框 6"/>
          <p:cNvSpPr txBox="1"/>
          <p:nvPr/>
        </p:nvSpPr>
        <p:spPr>
          <a:xfrm>
            <a:off x="10174579" y="2387600"/>
            <a:ext cx="738664" cy="2628900"/>
          </a:xfrm>
          <a:prstGeom prst="rect">
            <a:avLst/>
          </a:prstGeom>
          <a:noFill/>
        </p:spPr>
        <p:txBody>
          <a:bodyPr vert="eaVert" wrap="square" rtlCol="0">
            <a:spAutoFit/>
          </a:bodyPr>
          <a:lstStyle/>
          <a:p>
            <a:r>
              <a:rPr lang="zh-CN" altLang="en-US" sz="3600" dirty="0">
                <a:solidFill>
                  <a:schemeClr val="tx2">
                    <a:lumMod val="60000"/>
                    <a:lumOff val="40000"/>
                  </a:schemeClr>
                </a:solidFill>
              </a:rPr>
              <a:t>原理图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49580" y="157162"/>
            <a:ext cx="10968990" cy="573405"/>
          </a:xfrm>
        </p:spPr>
        <p:txBody>
          <a:bodyPr/>
          <a:lstStyle/>
          <a:p>
            <a:r>
              <a:rPr lang="en-US" altLang="zh-CN" dirty="0"/>
              <a:t>PCB</a:t>
            </a:r>
            <a:r>
              <a:rPr dirty="0"/>
              <a:t>板的设计</a:t>
            </a:r>
          </a:p>
        </p:txBody>
      </p:sp>
      <p:sp>
        <p:nvSpPr>
          <p:cNvPr id="5" name="内容占位符 4"/>
          <p:cNvSpPr>
            <a:spLocks noGrp="1"/>
          </p:cNvSpPr>
          <p:nvPr>
            <p:ph idx="1"/>
            <p:custDataLst>
              <p:tags r:id="rId3"/>
            </p:custDataLst>
          </p:nvPr>
        </p:nvSpPr>
        <p:spPr>
          <a:xfrm>
            <a:off x="695960" y="962660"/>
            <a:ext cx="10800080" cy="5615940"/>
          </a:xfrm>
        </p:spPr>
        <p:txBody>
          <a:bodyPr/>
          <a:lstStyle/>
          <a:p>
            <a:pPr marL="0" indent="0">
              <a:buNone/>
            </a:pPr>
            <a:r>
              <a:rPr lang="en-US" altLang="zh-CN"/>
              <a:t> </a:t>
            </a:r>
          </a:p>
        </p:txBody>
      </p:sp>
      <p:sp>
        <p:nvSpPr>
          <p:cNvPr id="4" name="文本框 3"/>
          <p:cNvSpPr txBox="1"/>
          <p:nvPr/>
        </p:nvSpPr>
        <p:spPr>
          <a:xfrm>
            <a:off x="2036445" y="2481580"/>
            <a:ext cx="4064000" cy="368300"/>
          </a:xfrm>
          <a:prstGeom prst="rect">
            <a:avLst/>
          </a:prstGeom>
          <a:noFill/>
        </p:spPr>
        <p:txBody>
          <a:bodyPr wrap="square" rtlCol="0">
            <a:spAutoFit/>
          </a:bodyPr>
          <a:lstStyle/>
          <a:p>
            <a:endParaRPr lang="zh-CN" altLang="en-US"/>
          </a:p>
        </p:txBody>
      </p:sp>
      <p:pic>
        <p:nvPicPr>
          <p:cNvPr id="7" name="图片 6" descr="PCB设计图"/>
          <p:cNvPicPr>
            <a:picLocks noChangeAspect="1"/>
          </p:cNvPicPr>
          <p:nvPr/>
        </p:nvPicPr>
        <p:blipFill>
          <a:blip r:embed="rId5"/>
          <a:stretch>
            <a:fillRect/>
          </a:stretch>
        </p:blipFill>
        <p:spPr>
          <a:xfrm rot="16200000">
            <a:off x="1147037" y="449034"/>
            <a:ext cx="5404168" cy="6306322"/>
          </a:xfrm>
          <a:prstGeom prst="rect">
            <a:avLst/>
          </a:prstGeom>
        </p:spPr>
      </p:pic>
      <p:sp>
        <p:nvSpPr>
          <p:cNvPr id="10" name="文本框 9"/>
          <p:cNvSpPr txBox="1"/>
          <p:nvPr/>
        </p:nvSpPr>
        <p:spPr>
          <a:xfrm>
            <a:off x="7613015" y="1167447"/>
            <a:ext cx="4064000" cy="4523105"/>
          </a:xfrm>
          <a:prstGeom prst="rect">
            <a:avLst/>
          </a:prstGeom>
          <a:noFill/>
        </p:spPr>
        <p:txBody>
          <a:bodyPr wrap="square" rtlCol="0">
            <a:spAutoFit/>
          </a:bodyPr>
          <a:lstStyle/>
          <a:p>
            <a:r>
              <a:rPr lang="zh-CN" altLang="en-US" sz="4800" dirty="0"/>
              <a:t>本设计的信号线设置为12mil，电源线设置为30mil，地线采用铺铜方式</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2"/>
          </p:nvPr>
        </p:nvSpPr>
        <p:spPr>
          <a:xfrm>
            <a:off x="923924" y="2073910"/>
            <a:ext cx="1203325" cy="892810"/>
          </a:xfrm>
        </p:spPr>
        <p:txBody>
          <a:bodyPr>
            <a:normAutofit fontScale="90000"/>
          </a:bodyPr>
          <a:lstStyle/>
          <a:p>
            <a:r>
              <a:rPr lang="en-US" altLang="zh-CN" dirty="0"/>
              <a:t>05</a:t>
            </a:r>
            <a:endParaRPr lang="zh-CN" altLang="en-US" dirty="0"/>
          </a:p>
        </p:txBody>
      </p:sp>
      <p:sp>
        <p:nvSpPr>
          <p:cNvPr id="4" name="标题 1"/>
          <p:cNvSpPr txBox="1"/>
          <p:nvPr/>
        </p:nvSpPr>
        <p:spPr>
          <a:xfrm>
            <a:off x="1019175" y="2966720"/>
            <a:ext cx="3105150" cy="892810"/>
          </a:xfrm>
          <a:prstGeom prst="rect">
            <a:avLst/>
          </a:prstGeom>
          <a:noFill/>
        </p:spPr>
        <p:txBody>
          <a:bodyPr vert="horz" wrap="square" lIns="0" tIns="0" rIns="0" bIns="0" rtlCol="0" anchor="b" anchorCtr="0">
            <a:normAutofit fontScale="90000" lnSpcReduction="20000"/>
          </a:bodyPr>
          <a:lstStyle>
            <a:lvl1pPr marL="0" marR="0" algn="r" defTabSz="914400" rtl="0" eaLnBrk="1" fontAlgn="auto" latinLnBrk="0" hangingPunct="1">
              <a:lnSpc>
                <a:spcPct val="110000"/>
              </a:lnSpc>
              <a:spcBef>
                <a:spcPct val="0"/>
              </a:spcBef>
              <a:buClrTx/>
              <a:buSzTx/>
              <a:buFontTx/>
              <a:buNone/>
              <a:defRPr kumimoji="0" lang="en-US" altLang="zh-CN" sz="6665" b="0" i="0" u="none" strike="noStrike" kern="1200" cap="none" spc="0" normalizeH="0" baseline="0" noProof="1" dirty="0">
                <a:gradFill>
                  <a:gsLst>
                    <a:gs pos="0">
                      <a:schemeClr val="accent2"/>
                    </a:gs>
                    <a:gs pos="100000">
                      <a:schemeClr val="accent1"/>
                    </a:gs>
                  </a:gsLst>
                  <a:lin ang="5400000" scaled="0"/>
                </a:gradFill>
                <a:uFillTx/>
                <a:latin typeface="+mj-ea"/>
                <a:ea typeface="+mj-ea"/>
                <a:cs typeface="MiSans Normal" panose="00000500000000000000" charset="-122"/>
                <a:sym typeface="+mn-ea"/>
              </a:defRPr>
            </a:lvl1pPr>
          </a:lstStyle>
          <a:p>
            <a:r>
              <a:rPr lang="zh-CN" altLang="en-US" dirty="0"/>
              <a:t>测试情况</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p:cNvSpPr>
            <a:spLocks noGrp="1" noRot="1" noChangeAspect="1" noMove="1" noResize="1" noEditPoints="1" noAdjustHandles="1" noChangeArrowheads="1" noChangeShapeType="1" noTextEdit="1"/>
          </p:cNvSpPr>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p:cNvSpPr txBox="1"/>
          <p:nvPr/>
        </p:nvSpPr>
        <p:spPr>
          <a:xfrm>
            <a:off x="933450" y="22593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zh-CN" altLang="en-US" sz="3600" kern="1200" dirty="0">
                <a:solidFill>
                  <a:srgbClr val="FFFFFF"/>
                </a:solidFill>
                <a:latin typeface="+mj-lt"/>
                <a:ea typeface="+mj-ea"/>
                <a:cs typeface="+mj-cs"/>
              </a:rPr>
              <a:t>仿真波形图</a:t>
            </a:r>
          </a:p>
          <a:p>
            <a:pPr algn="ctr">
              <a:lnSpc>
                <a:spcPct val="90000"/>
              </a:lnSpc>
              <a:spcBef>
                <a:spcPct val="0"/>
              </a:spcBef>
              <a:spcAft>
                <a:spcPts val="600"/>
              </a:spcAft>
            </a:pPr>
            <a:endParaRPr lang="zh-CN" altLang="en-US" sz="3600" kern="1200" dirty="0">
              <a:solidFill>
                <a:srgbClr val="FFFFFF"/>
              </a:solidFill>
              <a:latin typeface="+mj-lt"/>
              <a:ea typeface="+mj-ea"/>
              <a:cs typeface="+mj-cs"/>
            </a:endParaRPr>
          </a:p>
        </p:txBody>
      </p:sp>
      <p:pic>
        <p:nvPicPr>
          <p:cNvPr id="6" name="图片 5" descr="图片包含 图形用户界面&#10;&#10;描述已自动生成"/>
          <p:cNvPicPr>
            <a:picLocks noChangeAspect="1"/>
          </p:cNvPicPr>
          <p:nvPr/>
        </p:nvPicPr>
        <p:blipFill>
          <a:blip r:embed="rId2"/>
          <a:stretch>
            <a:fillRect/>
          </a:stretch>
        </p:blipFill>
        <p:spPr>
          <a:xfrm>
            <a:off x="4777316" y="961356"/>
            <a:ext cx="6780700" cy="493295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330" y="318770"/>
            <a:ext cx="10968990" cy="573405"/>
          </a:xfrm>
        </p:spPr>
        <p:txBody>
          <a:bodyPr/>
          <a:lstStyle/>
          <a:p>
            <a:r>
              <a:rPr lang="zh-CN" altLang="en-US"/>
              <a:t>内容提要</a:t>
            </a:r>
          </a:p>
        </p:txBody>
      </p:sp>
      <p:sp>
        <p:nvSpPr>
          <p:cNvPr id="5" name="内容占位符 4"/>
          <p:cNvSpPr>
            <a:spLocks noGrp="1"/>
          </p:cNvSpPr>
          <p:nvPr>
            <p:ph idx="1"/>
            <p:custDataLst>
              <p:tags r:id="rId3"/>
            </p:custDataLst>
          </p:nvPr>
        </p:nvSpPr>
        <p:spPr/>
        <p:txBody>
          <a:bodyPr>
            <a:normAutofit fontScale="90000" lnSpcReduction="10000"/>
          </a:bodyPr>
          <a:lstStyle/>
          <a:p>
            <a:pPr marL="0" indent="457200">
              <a:buNone/>
            </a:pPr>
            <a:r>
              <a:rPr lang="zh-CN" altLang="en-US" sz="2800"/>
              <a:t>该设计完成了正弦波-方波-三角波之间的转换，借助Multisim 14设计和仿真，在仿真的理想状态下可以得到完美的结果。借助嘉立创EDA进行PCB实物制作，并可以达到预期效果。</a:t>
            </a:r>
          </a:p>
          <a:p>
            <a:pPr marL="0" indent="457200">
              <a:buNone/>
            </a:pPr>
            <a:r>
              <a:rPr lang="zh-CN" altLang="en-US" sz="2800"/>
              <a:t>采用模块化结构，层次分明，结构清晰。主要由四大模块组成：直流稳压电源模块、正弦波发生器模块、方波发生器模块、三角波发生器模块。由RC桥式振荡电路产生正弦波，一路经过过零比较器产生方波，再由积分电路产生三角波。一路送入比较器与直流电进行比较产生占空比可调的方波。</a:t>
            </a:r>
          </a:p>
          <a:p>
            <a:pPr marL="0" indent="457200">
              <a:buNone/>
            </a:pPr>
            <a:r>
              <a:rPr lang="zh-CN" altLang="en-US" sz="2800"/>
              <a:t>波形可以通过不同阻值的滑动变阻器进行幅值、频率以及占空比的调节。</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图片 2" descr="电子器材&#10;&#10;中度可信度描述已自动生成"/>
          <p:cNvPicPr>
            <a:picLocks noChangeAspect="1"/>
          </p:cNvPicPr>
          <p:nvPr/>
        </p:nvPicPr>
        <p:blipFill rotWithShape="1">
          <a:blip r:embed="rId2"/>
          <a:srcRect l="2405" t="14195" r="1527" b="9799"/>
          <a:stretch/>
        </p:blipFill>
        <p:spPr>
          <a:xfrm>
            <a:off x="4059126" y="26677"/>
            <a:ext cx="7100440" cy="6804645"/>
          </a:xfrm>
          <a:prstGeom prst="rect">
            <a:avLst/>
          </a:prstGeom>
        </p:spPr>
      </p:pic>
      <p:sp>
        <p:nvSpPr>
          <p:cNvPr id="5" name="文本框 4"/>
          <p:cNvSpPr txBox="1"/>
          <p:nvPr/>
        </p:nvSpPr>
        <p:spPr>
          <a:xfrm>
            <a:off x="1296670" y="3062605"/>
            <a:ext cx="4012565" cy="1109345"/>
          </a:xfrm>
          <a:prstGeom prst="rect">
            <a:avLst/>
          </a:prstGeom>
          <a:noFill/>
        </p:spPr>
        <p:txBody>
          <a:bodyPr wrap="square" rtlCol="0">
            <a:noAutofit/>
          </a:bodyPr>
          <a:lstStyle/>
          <a:p>
            <a:r>
              <a:rPr lang="zh-CN" altLang="en-US" sz="4000" dirty="0"/>
              <a:t>实物图</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643505" y="800735"/>
            <a:ext cx="5863590" cy="892810"/>
          </a:xfrm>
          <a:prstGeom prst="rect">
            <a:avLst/>
          </a:prstGeom>
          <a:noFill/>
        </p:spPr>
        <p:txBody>
          <a:bodyPr vert="horz" wrap="square" lIns="0" tIns="0" rIns="0" bIns="0" rtlCol="0" anchor="b" anchorCtr="0">
            <a:normAutofit fontScale="87500" lnSpcReduction="10000"/>
          </a:bodyPr>
          <a:lstStyle>
            <a:lvl1pPr marL="0" marR="0" algn="r" defTabSz="914400" rtl="0" eaLnBrk="1" fontAlgn="auto" latinLnBrk="0" hangingPunct="1">
              <a:lnSpc>
                <a:spcPct val="110000"/>
              </a:lnSpc>
              <a:spcBef>
                <a:spcPct val="0"/>
              </a:spcBef>
              <a:buClrTx/>
              <a:buSzTx/>
              <a:buFontTx/>
              <a:buNone/>
              <a:defRPr kumimoji="0" lang="en-US" altLang="zh-CN" sz="6665" b="0" i="0" u="none" strike="noStrike" kern="1200" cap="none" spc="0" normalizeH="0" baseline="0" noProof="1" dirty="0">
                <a:gradFill>
                  <a:gsLst>
                    <a:gs pos="0">
                      <a:schemeClr val="accent2"/>
                    </a:gs>
                    <a:gs pos="100000">
                      <a:schemeClr val="accent1"/>
                    </a:gs>
                  </a:gsLst>
                  <a:lin ang="5400000" scaled="0"/>
                </a:gradFill>
                <a:uFillTx/>
                <a:latin typeface="+mj-ea"/>
                <a:ea typeface="+mj-ea"/>
                <a:cs typeface="MiSans Normal" panose="00000500000000000000" charset="-122"/>
                <a:sym typeface="+mn-ea"/>
              </a:defRPr>
            </a:lvl1pPr>
          </a:lstStyle>
          <a:p>
            <a:r>
              <a:rPr lang="zh-CN" altLang="en-US" dirty="0"/>
              <a:t>正弦波测试情况</a:t>
            </a:r>
          </a:p>
        </p:txBody>
      </p:sp>
      <p:sp>
        <p:nvSpPr>
          <p:cNvPr id="3" name="标题 2"/>
          <p:cNvSpPr>
            <a:spLocks noGrp="1"/>
          </p:cNvSpPr>
          <p:nvPr>
            <p:ph type="title" idx="2"/>
          </p:nvPr>
        </p:nvSpPr>
        <p:spPr>
          <a:xfrm>
            <a:off x="5262245" y="2883535"/>
            <a:ext cx="6259830" cy="892810"/>
          </a:xfrm>
        </p:spPr>
        <p:txBody>
          <a:bodyPr>
            <a:normAutofit fontScale="90000"/>
          </a:bodyPr>
          <a:lstStyle/>
          <a:p>
            <a:r>
              <a:t> </a:t>
            </a:r>
          </a:p>
        </p:txBody>
      </p:sp>
      <p:sp>
        <p:nvSpPr>
          <p:cNvPr id="7" name="文本框 6"/>
          <p:cNvSpPr txBox="1"/>
          <p:nvPr/>
        </p:nvSpPr>
        <p:spPr>
          <a:xfrm>
            <a:off x="3980180" y="3397250"/>
            <a:ext cx="4064000" cy="368300"/>
          </a:xfrm>
          <a:prstGeom prst="rect">
            <a:avLst/>
          </a:prstGeom>
          <a:noFill/>
        </p:spPr>
        <p:txBody>
          <a:bodyPr wrap="square" rtlCol="0">
            <a:spAutoFit/>
          </a:bodyPr>
          <a:lstStyle/>
          <a:p>
            <a:endParaRPr lang="zh-CN" altLang="en-US"/>
          </a:p>
        </p:txBody>
      </p:sp>
      <p:graphicFrame>
        <p:nvGraphicFramePr>
          <p:cNvPr id="8" name="表格 7"/>
          <p:cNvGraphicFramePr/>
          <p:nvPr>
            <p:custDataLst>
              <p:tags r:id="rId1"/>
            </p:custDataLst>
            <p:extLst>
              <p:ext uri="{D42A27DB-BD31-4B8C-83A1-F6EECF244321}">
                <p14:modId xmlns:p14="http://schemas.microsoft.com/office/powerpoint/2010/main" val="1952070844"/>
              </p:ext>
            </p:extLst>
          </p:nvPr>
        </p:nvGraphicFramePr>
        <p:xfrm>
          <a:off x="1502410" y="2150110"/>
          <a:ext cx="9037955" cy="3406140"/>
        </p:xfrm>
        <a:graphic>
          <a:graphicData uri="http://schemas.openxmlformats.org/drawingml/2006/table">
            <a:tbl>
              <a:tblPr/>
              <a:tblGrid>
                <a:gridCol w="2132330">
                  <a:extLst>
                    <a:ext uri="{9D8B030D-6E8A-4147-A177-3AD203B41FA5}">
                      <a16:colId xmlns:a16="http://schemas.microsoft.com/office/drawing/2014/main" val="20000"/>
                    </a:ext>
                  </a:extLst>
                </a:gridCol>
                <a:gridCol w="2292350">
                  <a:extLst>
                    <a:ext uri="{9D8B030D-6E8A-4147-A177-3AD203B41FA5}">
                      <a16:colId xmlns:a16="http://schemas.microsoft.com/office/drawing/2014/main" val="20001"/>
                    </a:ext>
                  </a:extLst>
                </a:gridCol>
                <a:gridCol w="2557780">
                  <a:extLst>
                    <a:ext uri="{9D8B030D-6E8A-4147-A177-3AD203B41FA5}">
                      <a16:colId xmlns:a16="http://schemas.microsoft.com/office/drawing/2014/main" val="20002"/>
                    </a:ext>
                  </a:extLst>
                </a:gridCol>
                <a:gridCol w="2055495">
                  <a:extLst>
                    <a:ext uri="{9D8B030D-6E8A-4147-A177-3AD203B41FA5}">
                      <a16:colId xmlns:a16="http://schemas.microsoft.com/office/drawing/2014/main" val="20003"/>
                    </a:ext>
                  </a:extLst>
                </a:gridCol>
              </a:tblGrid>
              <a:tr h="851535">
                <a:tc>
                  <a:txBody>
                    <a:bodyPr/>
                    <a:lstStyle/>
                    <a:p>
                      <a:pPr indent="0">
                        <a:buNone/>
                      </a:pPr>
                      <a:r>
                        <a:rPr lang="en-US" sz="2400" b="0">
                          <a:latin typeface="Times New Roman" panose="02020603050405020304" pitchFamily="18" charset="0"/>
                          <a:cs typeface="Times New Roman" panose="02020603050405020304" pitchFamily="18" charset="0"/>
                        </a:rPr>
                        <a:t> </a:t>
                      </a:r>
                      <a:endParaRPr lang="en-US" altLang="en-US" sz="2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ACD78D"/>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峰峰值范围(V / mV)</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ACD78D"/>
                    </a:solidFill>
                  </a:tcPr>
                </a:tc>
                <a:tc>
                  <a:txBody>
                    <a:bodyPr/>
                    <a:lstStyle/>
                    <a:p>
                      <a:pPr indent="0">
                        <a:buNone/>
                      </a:pPr>
                      <a:r>
                        <a:rPr lang="en-US" sz="2400" b="0" dirty="0" err="1">
                          <a:latin typeface="宋体" panose="02010600030101010101" pitchFamily="2" charset="-122"/>
                          <a:ea typeface="宋体" panose="02010600030101010101" pitchFamily="2" charset="-122"/>
                          <a:cs typeface="宋体" panose="02010600030101010101" pitchFamily="2" charset="-122"/>
                        </a:rPr>
                        <a:t>频率范围（Hz</a:t>
                      </a:r>
                      <a:r>
                        <a:rPr lang="en-US" sz="2400" b="0" dirty="0">
                          <a:latin typeface="宋体" panose="02010600030101010101" pitchFamily="2" charset="-122"/>
                          <a:ea typeface="宋体" panose="02010600030101010101" pitchFamily="2" charset="-122"/>
                          <a:cs typeface="宋体" panose="02010600030101010101" pitchFamily="2" charset="-122"/>
                        </a:rPr>
                        <a:t> / kHz）</a:t>
                      </a:r>
                      <a:endParaRPr lang="en-US" altLang="en-US" sz="24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ACD78D"/>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失真度（%）</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ACD78D"/>
                    </a:solidFill>
                  </a:tcPr>
                </a:tc>
                <a:extLst>
                  <a:ext uri="{0D108BD9-81ED-4DB2-BD59-A6C34878D82A}">
                    <a16:rowId xmlns:a16="http://schemas.microsoft.com/office/drawing/2014/main" val="10000"/>
                  </a:ext>
                </a:extLst>
              </a:tr>
              <a:tr h="851535">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题目要求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a:latin typeface="Times New Roman" panose="02020603050405020304" pitchFamily="18" charset="0"/>
                          <a:cs typeface="Times New Roman" panose="02020603050405020304" pitchFamily="18" charset="0"/>
                        </a:rPr>
                        <a:t>3V</a:t>
                      </a:r>
                      <a:r>
                        <a:rPr lang="en-US" sz="2400" b="0">
                          <a:latin typeface="宋体" panose="02010600030101010101" pitchFamily="2" charset="-122"/>
                          <a:ea typeface="宋体" panose="02010600030101010101" pitchFamily="2" charset="-122"/>
                          <a:cs typeface="宋体" panose="02010600030101010101" pitchFamily="2" charset="-122"/>
                        </a:rPr>
                        <a:t>附近</a:t>
                      </a:r>
                      <a:endParaRPr lang="en-US" altLang="en-US" sz="2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a:latin typeface="Times New Roman" panose="02020603050405020304" pitchFamily="18" charset="0"/>
                          <a:cs typeface="Times New Roman" panose="02020603050405020304" pitchFamily="18" charset="0"/>
                        </a:rPr>
                        <a:t>0.02Hz~20KHz</a:t>
                      </a:r>
                      <a:endParaRPr lang="en-US" altLang="en-US" sz="2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1.5%</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51535">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作品成果</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dirty="0">
                          <a:latin typeface="宋体" panose="02010600030101010101" pitchFamily="2" charset="-122"/>
                          <a:ea typeface="宋体" panose="02010600030101010101" pitchFamily="2" charset="-122"/>
                          <a:cs typeface="宋体" panose="02010600030101010101" pitchFamily="2" charset="-122"/>
                        </a:rPr>
                        <a:t>1.08V </a:t>
                      </a:r>
                      <a:r>
                        <a:rPr lang="en-US" sz="2400" b="0" dirty="0">
                          <a:latin typeface="Times New Roman" panose="02020603050405020304" pitchFamily="18" charset="0"/>
                          <a:cs typeface="Times New Roman" panose="02020603050405020304" pitchFamily="18" charset="0"/>
                        </a:rPr>
                        <a:t>–</a:t>
                      </a:r>
                      <a:r>
                        <a:rPr lang="en-US" sz="2400" b="0" dirty="0">
                          <a:latin typeface="宋体" panose="02010600030101010101" pitchFamily="2" charset="-122"/>
                          <a:ea typeface="宋体" panose="02010600030101010101" pitchFamily="2" charset="-122"/>
                          <a:cs typeface="宋体" panose="02010600030101010101" pitchFamily="2" charset="-122"/>
                        </a:rPr>
                        <a:t>19.80V</a:t>
                      </a:r>
                      <a:endParaRPr lang="en-US" altLang="en-US" sz="24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dirty="0">
                          <a:latin typeface="宋体" panose="02010600030101010101" pitchFamily="2" charset="-122"/>
                          <a:ea typeface="宋体" panose="02010600030101010101" pitchFamily="2" charset="-122"/>
                          <a:cs typeface="宋体" panose="02010600030101010101" pitchFamily="2" charset="-122"/>
                        </a:rPr>
                        <a:t>15.5Hz </a:t>
                      </a:r>
                      <a:r>
                        <a:rPr lang="en-US" sz="2400" b="0" dirty="0">
                          <a:latin typeface="Times New Roman" panose="02020603050405020304" pitchFamily="18" charset="0"/>
                          <a:cs typeface="Times New Roman" panose="02020603050405020304" pitchFamily="18" charset="0"/>
                        </a:rPr>
                        <a:t>–</a:t>
                      </a:r>
                      <a:r>
                        <a:rPr lang="en-US" sz="2400" b="0" dirty="0">
                          <a:latin typeface="宋体" panose="02010600030101010101" pitchFamily="2" charset="-122"/>
                          <a:ea typeface="宋体" panose="02010600030101010101" pitchFamily="2" charset="-122"/>
                          <a:cs typeface="宋体" panose="02010600030101010101" pitchFamily="2" charset="-122"/>
                        </a:rPr>
                        <a:t>20.01KHz</a:t>
                      </a:r>
                      <a:endParaRPr lang="en-US" altLang="en-US" sz="24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5.28%</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51535">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完成情况</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dirty="0" err="1">
                          <a:latin typeface="宋体" panose="02010600030101010101" pitchFamily="2" charset="-122"/>
                          <a:ea typeface="宋体" panose="02010600030101010101" pitchFamily="2" charset="-122"/>
                          <a:cs typeface="宋体" panose="02010600030101010101" pitchFamily="2" charset="-122"/>
                        </a:rPr>
                        <a:t>理想</a:t>
                      </a:r>
                      <a:endParaRPr lang="en-US" altLang="en-US" sz="24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低频优秀，高频失真</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dirty="0" err="1">
                          <a:latin typeface="宋体" panose="02010600030101010101" pitchFamily="2" charset="-122"/>
                          <a:ea typeface="宋体" panose="02010600030101010101" pitchFamily="2" charset="-122"/>
                          <a:cs typeface="宋体" panose="02010600030101010101" pitchFamily="2" charset="-122"/>
                        </a:rPr>
                        <a:t>不理想</a:t>
                      </a:r>
                      <a:endParaRPr lang="en-US" altLang="en-US" sz="24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808355" y="821055"/>
            <a:ext cx="5863590" cy="892810"/>
          </a:xfrm>
          <a:prstGeom prst="rect">
            <a:avLst/>
          </a:prstGeom>
          <a:noFill/>
        </p:spPr>
        <p:txBody>
          <a:bodyPr vert="horz" wrap="square" lIns="0" tIns="0" rIns="0" bIns="0" rtlCol="0" anchor="b" anchorCtr="0">
            <a:normAutofit fontScale="87500" lnSpcReduction="10000"/>
          </a:bodyPr>
          <a:lstStyle>
            <a:lvl1pPr marL="0" marR="0" algn="r" defTabSz="914400" rtl="0" eaLnBrk="1" fontAlgn="auto" latinLnBrk="0" hangingPunct="1">
              <a:lnSpc>
                <a:spcPct val="110000"/>
              </a:lnSpc>
              <a:spcBef>
                <a:spcPct val="0"/>
              </a:spcBef>
              <a:buClrTx/>
              <a:buSzTx/>
              <a:buFontTx/>
              <a:buNone/>
              <a:defRPr kumimoji="0" lang="en-US" altLang="zh-CN" sz="6665" b="0" i="0" u="none" strike="noStrike" kern="1200" cap="none" spc="0" normalizeH="0" baseline="0" noProof="1" dirty="0">
                <a:gradFill>
                  <a:gsLst>
                    <a:gs pos="0">
                      <a:schemeClr val="accent2"/>
                    </a:gs>
                    <a:gs pos="100000">
                      <a:schemeClr val="accent1"/>
                    </a:gs>
                  </a:gsLst>
                  <a:lin ang="5400000" scaled="0"/>
                </a:gradFill>
                <a:uFillTx/>
                <a:latin typeface="+mj-ea"/>
                <a:ea typeface="+mj-ea"/>
                <a:cs typeface="MiSans Normal" panose="00000500000000000000" charset="-122"/>
                <a:sym typeface="+mn-ea"/>
              </a:defRPr>
            </a:lvl1pPr>
          </a:lstStyle>
          <a:p>
            <a:endParaRPr lang="zh-CN" altLang="en-US" dirty="0"/>
          </a:p>
        </p:txBody>
      </p:sp>
      <p:sp>
        <p:nvSpPr>
          <p:cNvPr id="3" name="标题 2"/>
          <p:cNvSpPr>
            <a:spLocks noGrp="1"/>
          </p:cNvSpPr>
          <p:nvPr>
            <p:ph type="title" idx="2"/>
          </p:nvPr>
        </p:nvSpPr>
        <p:spPr/>
        <p:txBody>
          <a:bodyPr>
            <a:normAutofit fontScale="90000"/>
          </a:bodyPr>
          <a:lstStyle/>
          <a:p>
            <a:r>
              <a:t> </a:t>
            </a:r>
          </a:p>
        </p:txBody>
      </p:sp>
      <p:pic>
        <p:nvPicPr>
          <p:cNvPr id="7" name="图片 6" descr="正弦波最大峰峰值"/>
          <p:cNvPicPr>
            <a:picLocks noChangeAspect="1"/>
          </p:cNvPicPr>
          <p:nvPr/>
        </p:nvPicPr>
        <p:blipFill>
          <a:blip r:embed="rId2"/>
          <a:stretch>
            <a:fillRect/>
          </a:stretch>
        </p:blipFill>
        <p:spPr>
          <a:xfrm>
            <a:off x="91210" y="105410"/>
            <a:ext cx="5881485" cy="5737211"/>
          </a:xfrm>
          <a:prstGeom prst="rect">
            <a:avLst/>
          </a:prstGeom>
        </p:spPr>
      </p:pic>
      <p:sp>
        <p:nvSpPr>
          <p:cNvPr id="13" name="文本框 12"/>
          <p:cNvSpPr txBox="1"/>
          <p:nvPr/>
        </p:nvSpPr>
        <p:spPr>
          <a:xfrm>
            <a:off x="1369060" y="6036945"/>
            <a:ext cx="4064000" cy="460375"/>
          </a:xfrm>
          <a:prstGeom prst="rect">
            <a:avLst/>
          </a:prstGeom>
          <a:noFill/>
        </p:spPr>
        <p:txBody>
          <a:bodyPr wrap="square" rtlCol="0">
            <a:spAutoFit/>
          </a:bodyPr>
          <a:lstStyle/>
          <a:p>
            <a:r>
              <a:rPr lang="zh-CN" altLang="en-US" sz="2400" dirty="0"/>
              <a:t>正弦波最大峰峰值</a:t>
            </a:r>
            <a:r>
              <a:rPr lang="en-US" altLang="zh-CN" sz="2400" dirty="0"/>
              <a:t>--19.80V</a:t>
            </a:r>
            <a:endParaRPr lang="zh-CN" altLang="en-US" sz="2400" dirty="0"/>
          </a:p>
        </p:txBody>
      </p:sp>
      <p:pic>
        <p:nvPicPr>
          <p:cNvPr id="10" name="图片 9" descr="正弦波最小幅值"/>
          <p:cNvPicPr>
            <a:picLocks noChangeAspect="1"/>
          </p:cNvPicPr>
          <p:nvPr/>
        </p:nvPicPr>
        <p:blipFill>
          <a:blip r:embed="rId3"/>
          <a:stretch>
            <a:fillRect/>
          </a:stretch>
        </p:blipFill>
        <p:spPr>
          <a:xfrm>
            <a:off x="6005745" y="105409"/>
            <a:ext cx="6032586" cy="5737211"/>
          </a:xfrm>
          <a:prstGeom prst="rect">
            <a:avLst/>
          </a:prstGeom>
        </p:spPr>
      </p:pic>
      <p:sp>
        <p:nvSpPr>
          <p:cNvPr id="16" name="文本框 15"/>
          <p:cNvSpPr txBox="1"/>
          <p:nvPr/>
        </p:nvSpPr>
        <p:spPr>
          <a:xfrm>
            <a:off x="7317105" y="6036945"/>
            <a:ext cx="4064000" cy="460375"/>
          </a:xfrm>
          <a:prstGeom prst="rect">
            <a:avLst/>
          </a:prstGeom>
          <a:noFill/>
        </p:spPr>
        <p:txBody>
          <a:bodyPr wrap="square" rtlCol="0">
            <a:spAutoFit/>
          </a:bodyPr>
          <a:lstStyle/>
          <a:p>
            <a:r>
              <a:rPr lang="zh-CN" altLang="en-US" sz="2400" dirty="0"/>
              <a:t>正弦波最小峰峰值</a:t>
            </a:r>
            <a:r>
              <a:rPr lang="en-US" altLang="zh-CN" sz="2400" dirty="0"/>
              <a:t>--1.08V</a:t>
            </a:r>
            <a:endParaRPr lang="zh-CN" alt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808355" y="821055"/>
            <a:ext cx="5863590" cy="892810"/>
          </a:xfrm>
          <a:prstGeom prst="rect">
            <a:avLst/>
          </a:prstGeom>
          <a:noFill/>
        </p:spPr>
        <p:txBody>
          <a:bodyPr vert="horz" wrap="square" lIns="0" tIns="0" rIns="0" bIns="0" rtlCol="0" anchor="b" anchorCtr="0">
            <a:normAutofit fontScale="87500" lnSpcReduction="10000"/>
          </a:bodyPr>
          <a:lstStyle>
            <a:lvl1pPr marL="0" marR="0" algn="r" defTabSz="914400" rtl="0" eaLnBrk="1" fontAlgn="auto" latinLnBrk="0" hangingPunct="1">
              <a:lnSpc>
                <a:spcPct val="110000"/>
              </a:lnSpc>
              <a:spcBef>
                <a:spcPct val="0"/>
              </a:spcBef>
              <a:buClrTx/>
              <a:buSzTx/>
              <a:buFontTx/>
              <a:buNone/>
              <a:defRPr kumimoji="0" lang="en-US" altLang="zh-CN" sz="6665" b="0" i="0" u="none" strike="noStrike" kern="1200" cap="none" spc="0" normalizeH="0" baseline="0" noProof="1" dirty="0">
                <a:gradFill>
                  <a:gsLst>
                    <a:gs pos="0">
                      <a:schemeClr val="accent2"/>
                    </a:gs>
                    <a:gs pos="100000">
                      <a:schemeClr val="accent1"/>
                    </a:gs>
                  </a:gsLst>
                  <a:lin ang="5400000" scaled="0"/>
                </a:gradFill>
                <a:uFillTx/>
                <a:latin typeface="+mj-ea"/>
                <a:ea typeface="+mj-ea"/>
                <a:cs typeface="MiSans Normal" panose="00000500000000000000" charset="-122"/>
                <a:sym typeface="+mn-ea"/>
              </a:defRPr>
            </a:lvl1pPr>
          </a:lstStyle>
          <a:p>
            <a:endParaRPr lang="zh-CN" altLang="en-US" dirty="0"/>
          </a:p>
        </p:txBody>
      </p:sp>
      <p:sp>
        <p:nvSpPr>
          <p:cNvPr id="3" name="标题 2"/>
          <p:cNvSpPr>
            <a:spLocks noGrp="1"/>
          </p:cNvSpPr>
          <p:nvPr>
            <p:ph type="title" idx="2"/>
          </p:nvPr>
        </p:nvSpPr>
        <p:spPr/>
        <p:txBody>
          <a:bodyPr>
            <a:normAutofit fontScale="90000"/>
          </a:bodyPr>
          <a:lstStyle/>
          <a:p>
            <a:r>
              <a:t> </a:t>
            </a:r>
          </a:p>
        </p:txBody>
      </p:sp>
      <p:pic>
        <p:nvPicPr>
          <p:cNvPr id="9" name="图片 8" descr="正弦波最低频率"/>
          <p:cNvPicPr>
            <a:picLocks noChangeAspect="1"/>
          </p:cNvPicPr>
          <p:nvPr/>
        </p:nvPicPr>
        <p:blipFill>
          <a:blip r:embed="rId2"/>
          <a:stretch>
            <a:fillRect/>
          </a:stretch>
        </p:blipFill>
        <p:spPr>
          <a:xfrm>
            <a:off x="30478" y="102870"/>
            <a:ext cx="6251575" cy="5580380"/>
          </a:xfrm>
          <a:prstGeom prst="rect">
            <a:avLst/>
          </a:prstGeom>
        </p:spPr>
      </p:pic>
      <p:sp>
        <p:nvSpPr>
          <p:cNvPr id="15" name="文本框 14"/>
          <p:cNvSpPr txBox="1"/>
          <p:nvPr/>
        </p:nvSpPr>
        <p:spPr>
          <a:xfrm>
            <a:off x="1608136" y="5938518"/>
            <a:ext cx="4064000" cy="460375"/>
          </a:xfrm>
          <a:prstGeom prst="rect">
            <a:avLst/>
          </a:prstGeom>
          <a:noFill/>
        </p:spPr>
        <p:txBody>
          <a:bodyPr wrap="square" rtlCol="0">
            <a:spAutoFit/>
          </a:bodyPr>
          <a:lstStyle/>
          <a:p>
            <a:r>
              <a:rPr lang="zh-CN" altLang="en-US" sz="2400" dirty="0"/>
              <a:t>正弦波最低频率</a:t>
            </a:r>
            <a:r>
              <a:rPr lang="en-US" altLang="zh-CN" sz="2400" dirty="0"/>
              <a:t>--15.5Hz</a:t>
            </a:r>
            <a:endParaRPr lang="zh-CN" altLang="en-US" sz="2400" dirty="0"/>
          </a:p>
        </p:txBody>
      </p:sp>
      <p:pic>
        <p:nvPicPr>
          <p:cNvPr id="8" name="图片 7" descr="正弦波最大频率"/>
          <p:cNvPicPr>
            <a:picLocks noChangeAspect="1"/>
          </p:cNvPicPr>
          <p:nvPr/>
        </p:nvPicPr>
        <p:blipFill>
          <a:blip r:embed="rId3"/>
          <a:stretch>
            <a:fillRect/>
          </a:stretch>
        </p:blipFill>
        <p:spPr>
          <a:xfrm>
            <a:off x="6330952" y="102870"/>
            <a:ext cx="5830570" cy="5580380"/>
          </a:xfrm>
          <a:prstGeom prst="rect">
            <a:avLst/>
          </a:prstGeom>
        </p:spPr>
      </p:pic>
      <p:sp>
        <p:nvSpPr>
          <p:cNvPr id="14" name="文本框 13"/>
          <p:cNvSpPr txBox="1"/>
          <p:nvPr/>
        </p:nvSpPr>
        <p:spPr>
          <a:xfrm>
            <a:off x="7068980" y="5937228"/>
            <a:ext cx="4354514" cy="461665"/>
          </a:xfrm>
          <a:prstGeom prst="rect">
            <a:avLst/>
          </a:prstGeom>
          <a:noFill/>
        </p:spPr>
        <p:txBody>
          <a:bodyPr wrap="square" rtlCol="0">
            <a:spAutoFit/>
          </a:bodyPr>
          <a:lstStyle/>
          <a:p>
            <a:r>
              <a:rPr lang="zh-CN" altLang="en-US" sz="2400" dirty="0"/>
              <a:t>正弦波最高频率</a:t>
            </a:r>
            <a:r>
              <a:rPr lang="en-US" altLang="zh-CN" sz="2400" dirty="0"/>
              <a:t>--20.01KHz</a:t>
            </a:r>
            <a:endParaRPr lang="zh-CN" altLang="en-US"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364105" y="859155"/>
            <a:ext cx="5863590" cy="892810"/>
          </a:xfrm>
          <a:prstGeom prst="rect">
            <a:avLst/>
          </a:prstGeom>
          <a:noFill/>
        </p:spPr>
        <p:txBody>
          <a:bodyPr vert="horz" wrap="square" lIns="0" tIns="0" rIns="0" bIns="0" rtlCol="0" anchor="b" anchorCtr="0">
            <a:normAutofit fontScale="87500" lnSpcReduction="10000"/>
          </a:bodyPr>
          <a:lstStyle>
            <a:lvl1pPr marL="0" marR="0" algn="r" defTabSz="914400" rtl="0" eaLnBrk="1" fontAlgn="auto" latinLnBrk="0" hangingPunct="1">
              <a:lnSpc>
                <a:spcPct val="110000"/>
              </a:lnSpc>
              <a:spcBef>
                <a:spcPct val="0"/>
              </a:spcBef>
              <a:buClrTx/>
              <a:buSzTx/>
              <a:buFontTx/>
              <a:buNone/>
              <a:defRPr kumimoji="0" lang="en-US" altLang="zh-CN" sz="6665" b="0" i="0" u="none" strike="noStrike" kern="1200" cap="none" spc="0" normalizeH="0" baseline="0" noProof="1" dirty="0">
                <a:gradFill>
                  <a:gsLst>
                    <a:gs pos="0">
                      <a:schemeClr val="accent2"/>
                    </a:gs>
                    <a:gs pos="100000">
                      <a:schemeClr val="accent1"/>
                    </a:gs>
                  </a:gsLst>
                  <a:lin ang="5400000" scaled="0"/>
                </a:gradFill>
                <a:uFillTx/>
                <a:latin typeface="+mj-ea"/>
                <a:ea typeface="+mj-ea"/>
                <a:cs typeface="MiSans Normal" panose="00000500000000000000" charset="-122"/>
                <a:sym typeface="+mn-ea"/>
              </a:defRPr>
            </a:lvl1pPr>
          </a:lstStyle>
          <a:p>
            <a:r>
              <a:rPr lang="zh-CN" altLang="en-US" dirty="0"/>
              <a:t>方波测试情况</a:t>
            </a:r>
          </a:p>
        </p:txBody>
      </p:sp>
      <p:sp>
        <p:nvSpPr>
          <p:cNvPr id="3" name="标题 2"/>
          <p:cNvSpPr>
            <a:spLocks noGrp="1"/>
          </p:cNvSpPr>
          <p:nvPr>
            <p:ph type="title" idx="2"/>
          </p:nvPr>
        </p:nvSpPr>
        <p:spPr>
          <a:xfrm>
            <a:off x="5655945" y="2667635"/>
            <a:ext cx="6259830" cy="892810"/>
          </a:xfrm>
        </p:spPr>
        <p:txBody>
          <a:bodyPr>
            <a:normAutofit fontScale="90000"/>
          </a:bodyPr>
          <a:lstStyle/>
          <a:p>
            <a:r>
              <a:t> </a:t>
            </a:r>
          </a:p>
        </p:txBody>
      </p:sp>
      <p:graphicFrame>
        <p:nvGraphicFramePr>
          <p:cNvPr id="6" name="表格 5"/>
          <p:cNvGraphicFramePr/>
          <p:nvPr>
            <p:custDataLst>
              <p:tags r:id="rId1"/>
            </p:custDataLst>
            <p:extLst>
              <p:ext uri="{D42A27DB-BD31-4B8C-83A1-F6EECF244321}">
                <p14:modId xmlns:p14="http://schemas.microsoft.com/office/powerpoint/2010/main" val="3933956582"/>
              </p:ext>
            </p:extLst>
          </p:nvPr>
        </p:nvGraphicFramePr>
        <p:xfrm>
          <a:off x="2087880" y="2203450"/>
          <a:ext cx="8242935" cy="3317240"/>
        </p:xfrm>
        <a:graphic>
          <a:graphicData uri="http://schemas.openxmlformats.org/drawingml/2006/table">
            <a:tbl>
              <a:tblPr/>
              <a:tblGrid>
                <a:gridCol w="2747645">
                  <a:extLst>
                    <a:ext uri="{9D8B030D-6E8A-4147-A177-3AD203B41FA5}">
                      <a16:colId xmlns:a16="http://schemas.microsoft.com/office/drawing/2014/main" val="20000"/>
                    </a:ext>
                  </a:extLst>
                </a:gridCol>
                <a:gridCol w="2747645">
                  <a:extLst>
                    <a:ext uri="{9D8B030D-6E8A-4147-A177-3AD203B41FA5}">
                      <a16:colId xmlns:a16="http://schemas.microsoft.com/office/drawing/2014/main" val="20001"/>
                    </a:ext>
                  </a:extLst>
                </a:gridCol>
                <a:gridCol w="2747645">
                  <a:extLst>
                    <a:ext uri="{9D8B030D-6E8A-4147-A177-3AD203B41FA5}">
                      <a16:colId xmlns:a16="http://schemas.microsoft.com/office/drawing/2014/main" val="20002"/>
                    </a:ext>
                  </a:extLst>
                </a:gridCol>
              </a:tblGrid>
              <a:tr h="829310">
                <a:tc>
                  <a:txBody>
                    <a:bodyPr/>
                    <a:lstStyle/>
                    <a:p>
                      <a:pPr indent="0">
                        <a:buNone/>
                      </a:pPr>
                      <a:endParaRPr lang="en-US" altLang="en-US" sz="2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ACD78D"/>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峰峰值范围(V / mV)</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ACD78D"/>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频率范围（Hz / kHz）</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ACD78D"/>
                    </a:solidFill>
                  </a:tcPr>
                </a:tc>
                <a:extLst>
                  <a:ext uri="{0D108BD9-81ED-4DB2-BD59-A6C34878D82A}">
                    <a16:rowId xmlns:a16="http://schemas.microsoft.com/office/drawing/2014/main" val="10000"/>
                  </a:ext>
                </a:extLst>
              </a:tr>
              <a:tr h="829310">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题目要求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14</a:t>
                      </a:r>
                      <a:r>
                        <a:rPr lang="en-US" sz="2400" b="0">
                          <a:latin typeface="Times New Roman" panose="02020603050405020304" pitchFamily="18" charset="0"/>
                          <a:cs typeface="Times New Roman" panose="02020603050405020304" pitchFamily="18" charset="0"/>
                        </a:rPr>
                        <a:t>V</a:t>
                      </a:r>
                      <a:r>
                        <a:rPr lang="en-US" sz="2400" b="0">
                          <a:latin typeface="宋体" panose="02010600030101010101" pitchFamily="2" charset="-122"/>
                          <a:ea typeface="宋体" panose="02010600030101010101" pitchFamily="2" charset="-122"/>
                          <a:cs typeface="宋体" panose="02010600030101010101" pitchFamily="2" charset="-122"/>
                        </a:rPr>
                        <a:t>附近</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a:latin typeface="Times New Roman" panose="02020603050405020304" pitchFamily="18" charset="0"/>
                          <a:cs typeface="Times New Roman" panose="02020603050405020304" pitchFamily="18" charset="0"/>
                        </a:rPr>
                        <a:t>0.02Hz~20KHz</a:t>
                      </a:r>
                      <a:endParaRPr lang="en-US" altLang="en-US" sz="2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9310">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作品成果</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1.6V </a:t>
                      </a:r>
                      <a:r>
                        <a:rPr lang="en-US" sz="2400" b="0">
                          <a:latin typeface="Times New Roman" panose="02020603050405020304" pitchFamily="18" charset="0"/>
                          <a:cs typeface="Times New Roman" panose="02020603050405020304" pitchFamily="18" charset="0"/>
                        </a:rPr>
                        <a:t>–</a:t>
                      </a:r>
                      <a:r>
                        <a:rPr lang="en-US" sz="2400" b="0">
                          <a:latin typeface="宋体" panose="02010600030101010101" pitchFamily="2" charset="-122"/>
                          <a:ea typeface="宋体" panose="02010600030101010101" pitchFamily="2" charset="-122"/>
                          <a:cs typeface="宋体" panose="02010600030101010101" pitchFamily="2" charset="-122"/>
                        </a:rPr>
                        <a:t>21.80V</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22.18Hz </a:t>
                      </a:r>
                      <a:r>
                        <a:rPr lang="en-US" sz="2400" b="0">
                          <a:latin typeface="Times New Roman" panose="02020603050405020304" pitchFamily="18" charset="0"/>
                          <a:cs typeface="Times New Roman" panose="02020603050405020304" pitchFamily="18" charset="0"/>
                        </a:rPr>
                        <a:t>–</a:t>
                      </a:r>
                      <a:r>
                        <a:rPr lang="en-US" sz="2400" b="0">
                          <a:latin typeface="宋体" panose="02010600030101010101" pitchFamily="2" charset="-122"/>
                          <a:ea typeface="宋体" panose="02010600030101010101" pitchFamily="2" charset="-122"/>
                          <a:cs typeface="宋体" panose="02010600030101010101" pitchFamily="2" charset="-122"/>
                        </a:rPr>
                        <a:t>20.08KHz</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9310">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完成情况</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理想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低频优秀，高频失真</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2"/>
          </p:nvPr>
        </p:nvSpPr>
        <p:spPr>
          <a:xfrm>
            <a:off x="5655945" y="2667635"/>
            <a:ext cx="6259830" cy="892810"/>
          </a:xfrm>
        </p:spPr>
        <p:txBody>
          <a:bodyPr>
            <a:normAutofit fontScale="90000"/>
          </a:bodyPr>
          <a:lstStyle/>
          <a:p>
            <a:r>
              <a:t> </a:t>
            </a:r>
          </a:p>
        </p:txBody>
      </p:sp>
      <p:sp>
        <p:nvSpPr>
          <p:cNvPr id="23" name="文本框 22"/>
          <p:cNvSpPr txBox="1"/>
          <p:nvPr/>
        </p:nvSpPr>
        <p:spPr>
          <a:xfrm>
            <a:off x="1560067" y="5942567"/>
            <a:ext cx="4535933" cy="461665"/>
          </a:xfrm>
          <a:prstGeom prst="rect">
            <a:avLst/>
          </a:prstGeom>
          <a:noFill/>
        </p:spPr>
        <p:txBody>
          <a:bodyPr wrap="square">
            <a:spAutoFit/>
          </a:bodyPr>
          <a:lstStyle/>
          <a:p>
            <a:r>
              <a:rPr lang="zh-CN" altLang="en-US" sz="2400" dirty="0"/>
              <a:t>方波最大占空比</a:t>
            </a:r>
            <a:r>
              <a:rPr lang="en-US" altLang="zh-CN" sz="2400" dirty="0"/>
              <a:t>--94.97%</a:t>
            </a:r>
          </a:p>
        </p:txBody>
      </p:sp>
      <p:sp>
        <p:nvSpPr>
          <p:cNvPr id="36" name="文本框 35"/>
          <p:cNvSpPr txBox="1"/>
          <p:nvPr/>
        </p:nvSpPr>
        <p:spPr>
          <a:xfrm>
            <a:off x="7394948" y="5928834"/>
            <a:ext cx="3734697" cy="461665"/>
          </a:xfrm>
          <a:prstGeom prst="rect">
            <a:avLst/>
          </a:prstGeom>
          <a:noFill/>
        </p:spPr>
        <p:txBody>
          <a:bodyPr wrap="square">
            <a:spAutoFit/>
          </a:bodyPr>
          <a:lstStyle/>
          <a:p>
            <a:r>
              <a:rPr lang="zh-CN" altLang="en-US" sz="2400" dirty="0"/>
              <a:t>方波最小占空比</a:t>
            </a:r>
            <a:r>
              <a:rPr lang="en-US" altLang="zh-CN" sz="2400" dirty="0"/>
              <a:t>--4.85%</a:t>
            </a:r>
          </a:p>
        </p:txBody>
      </p:sp>
      <p:pic>
        <p:nvPicPr>
          <p:cNvPr id="7" name="图片 6">
            <a:extLst>
              <a:ext uri="{FF2B5EF4-FFF2-40B4-BE49-F238E27FC236}">
                <a16:creationId xmlns:a16="http://schemas.microsoft.com/office/drawing/2014/main" id="{B67A7BB0-9417-03EF-44B0-BEC73B3738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489" y="546101"/>
            <a:ext cx="6036899" cy="5219699"/>
          </a:xfrm>
          <a:prstGeom prst="rect">
            <a:avLst/>
          </a:prstGeom>
        </p:spPr>
      </p:pic>
      <p:pic>
        <p:nvPicPr>
          <p:cNvPr id="9" name="图片 8">
            <a:extLst>
              <a:ext uri="{FF2B5EF4-FFF2-40B4-BE49-F238E27FC236}">
                <a16:creationId xmlns:a16="http://schemas.microsoft.com/office/drawing/2014/main" id="{A4059DA9-2E9A-65D4-015C-830EAC7E3F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546101"/>
            <a:ext cx="6036899" cy="5187374"/>
          </a:xfrm>
          <a:prstGeom prst="rect">
            <a:avLst/>
          </a:prstGeom>
        </p:spPr>
      </p:pic>
    </p:spTree>
    <p:extLst>
      <p:ext uri="{BB962C8B-B14F-4D97-AF65-F5344CB8AC3E}">
        <p14:creationId xmlns:p14="http://schemas.microsoft.com/office/powerpoint/2010/main" val="13401470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 name="标题 2"/>
          <p:cNvSpPr>
            <a:spLocks noGrp="1"/>
          </p:cNvSpPr>
          <p:nvPr>
            <p:ph type="title" idx="2"/>
          </p:nvPr>
        </p:nvSpPr>
        <p:spPr>
          <a:xfrm>
            <a:off x="5655945" y="2667635"/>
            <a:ext cx="6259830" cy="892810"/>
          </a:xfrm>
        </p:spPr>
        <p:txBody>
          <a:bodyPr>
            <a:normAutofit fontScale="90000"/>
          </a:bodyPr>
          <a:lstStyle/>
          <a:p>
            <a:r>
              <a:t> </a:t>
            </a:r>
          </a:p>
        </p:txBody>
      </p:sp>
      <p:sp>
        <p:nvSpPr>
          <p:cNvPr id="19" name="文本框 18"/>
          <p:cNvSpPr txBox="1"/>
          <p:nvPr/>
        </p:nvSpPr>
        <p:spPr>
          <a:xfrm>
            <a:off x="1002030" y="5901035"/>
            <a:ext cx="4928870" cy="461665"/>
          </a:xfrm>
          <a:prstGeom prst="rect">
            <a:avLst/>
          </a:prstGeom>
          <a:noFill/>
        </p:spPr>
        <p:txBody>
          <a:bodyPr wrap="square">
            <a:spAutoFit/>
          </a:bodyPr>
          <a:lstStyle/>
          <a:p>
            <a:r>
              <a:rPr lang="zh-CN" altLang="en-US" sz="2400" dirty="0"/>
              <a:t>方波最大频率</a:t>
            </a:r>
            <a:r>
              <a:rPr lang="en-US" altLang="zh-CN" sz="2400" dirty="0"/>
              <a:t>--20.08kHz</a:t>
            </a:r>
          </a:p>
        </p:txBody>
      </p:sp>
      <p:sp>
        <p:nvSpPr>
          <p:cNvPr id="27" name="文本框 26"/>
          <p:cNvSpPr txBox="1"/>
          <p:nvPr/>
        </p:nvSpPr>
        <p:spPr>
          <a:xfrm>
            <a:off x="7242809" y="5920085"/>
            <a:ext cx="4107815" cy="461665"/>
          </a:xfrm>
          <a:prstGeom prst="rect">
            <a:avLst/>
          </a:prstGeom>
          <a:noFill/>
        </p:spPr>
        <p:txBody>
          <a:bodyPr wrap="square">
            <a:spAutoFit/>
          </a:bodyPr>
          <a:lstStyle/>
          <a:p>
            <a:r>
              <a:rPr lang="zh-CN" altLang="en-US" sz="2400" dirty="0"/>
              <a:t>方波最小频率</a:t>
            </a:r>
            <a:r>
              <a:rPr lang="en-US" altLang="zh-CN" sz="2400" dirty="0"/>
              <a:t>--22.18Hz</a:t>
            </a:r>
          </a:p>
        </p:txBody>
      </p:sp>
      <p:pic>
        <p:nvPicPr>
          <p:cNvPr id="5" name="图片 4">
            <a:extLst>
              <a:ext uri="{FF2B5EF4-FFF2-40B4-BE49-F238E27FC236}">
                <a16:creationId xmlns:a16="http://schemas.microsoft.com/office/drawing/2014/main" id="{1EBC3570-713B-EFFD-4493-8DD51CE3BD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610" y="630555"/>
            <a:ext cx="5873696" cy="4849617"/>
          </a:xfrm>
          <a:prstGeom prst="rect">
            <a:avLst/>
          </a:prstGeom>
        </p:spPr>
      </p:pic>
      <p:pic>
        <p:nvPicPr>
          <p:cNvPr id="8" name="图片 7">
            <a:extLst>
              <a:ext uri="{FF2B5EF4-FFF2-40B4-BE49-F238E27FC236}">
                <a16:creationId xmlns:a16="http://schemas.microsoft.com/office/drawing/2014/main" id="{4126FD32-C10A-229F-8229-A19E55C4E9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5695" y="558799"/>
            <a:ext cx="5720080" cy="4921373"/>
          </a:xfrm>
          <a:prstGeom prst="rect">
            <a:avLst/>
          </a:prstGeom>
        </p:spPr>
      </p:pic>
    </p:spTree>
    <p:extLst>
      <p:ext uri="{BB962C8B-B14F-4D97-AF65-F5344CB8AC3E}">
        <p14:creationId xmlns:p14="http://schemas.microsoft.com/office/powerpoint/2010/main" val="758408547"/>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文本框 16"/>
          <p:cNvSpPr txBox="1"/>
          <p:nvPr/>
        </p:nvSpPr>
        <p:spPr>
          <a:xfrm>
            <a:off x="6926580" y="6023917"/>
            <a:ext cx="4325620" cy="461665"/>
          </a:xfrm>
          <a:prstGeom prst="rect">
            <a:avLst/>
          </a:prstGeom>
          <a:noFill/>
        </p:spPr>
        <p:txBody>
          <a:bodyPr wrap="square">
            <a:spAutoFit/>
          </a:bodyPr>
          <a:lstStyle/>
          <a:p>
            <a:r>
              <a:rPr lang="zh-CN" altLang="en-US" sz="2400" dirty="0"/>
              <a:t>方波最大峰峰值</a:t>
            </a:r>
            <a:r>
              <a:rPr lang="en-US" altLang="zh-CN" sz="2400" dirty="0"/>
              <a:t>--21.8V</a:t>
            </a:r>
          </a:p>
        </p:txBody>
      </p:sp>
      <p:sp>
        <p:nvSpPr>
          <p:cNvPr id="34" name="文本框 33"/>
          <p:cNvSpPr txBox="1"/>
          <p:nvPr/>
        </p:nvSpPr>
        <p:spPr>
          <a:xfrm>
            <a:off x="1224280" y="6023917"/>
            <a:ext cx="4556759" cy="461665"/>
          </a:xfrm>
          <a:prstGeom prst="rect">
            <a:avLst/>
          </a:prstGeom>
          <a:noFill/>
        </p:spPr>
        <p:txBody>
          <a:bodyPr wrap="square">
            <a:spAutoFit/>
          </a:bodyPr>
          <a:lstStyle/>
          <a:p>
            <a:r>
              <a:rPr lang="zh-CN" altLang="en-US" sz="2400" dirty="0"/>
              <a:t>方波最小峰峰值</a:t>
            </a:r>
            <a:r>
              <a:rPr lang="en-US" altLang="zh-CN" sz="2400" dirty="0"/>
              <a:t>--1.6V</a:t>
            </a:r>
          </a:p>
        </p:txBody>
      </p:sp>
      <p:pic>
        <p:nvPicPr>
          <p:cNvPr id="3" name="图片 2">
            <a:extLst>
              <a:ext uri="{FF2B5EF4-FFF2-40B4-BE49-F238E27FC236}">
                <a16:creationId xmlns:a16="http://schemas.microsoft.com/office/drawing/2014/main" id="{F3D30280-485E-0077-1920-1045E3BDE6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2414" y="419100"/>
            <a:ext cx="5833952" cy="5272405"/>
          </a:xfrm>
          <a:prstGeom prst="rect">
            <a:avLst/>
          </a:prstGeom>
        </p:spPr>
      </p:pic>
      <p:pic>
        <p:nvPicPr>
          <p:cNvPr id="6" name="图片 5">
            <a:extLst>
              <a:ext uri="{FF2B5EF4-FFF2-40B4-BE49-F238E27FC236}">
                <a16:creationId xmlns:a16="http://schemas.microsoft.com/office/drawing/2014/main" id="{52620B30-AB16-1269-658F-FF13ABE696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984" y="467676"/>
            <a:ext cx="5875278" cy="527240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2135505" y="833755"/>
            <a:ext cx="5863590" cy="892810"/>
          </a:xfrm>
          <a:prstGeom prst="rect">
            <a:avLst/>
          </a:prstGeom>
          <a:noFill/>
        </p:spPr>
        <p:txBody>
          <a:bodyPr vert="horz" wrap="square" lIns="0" tIns="0" rIns="0" bIns="0" rtlCol="0" anchor="b" anchorCtr="0">
            <a:normAutofit fontScale="87500" lnSpcReduction="10000"/>
          </a:bodyPr>
          <a:lstStyle>
            <a:lvl1pPr marL="0" marR="0" algn="r" defTabSz="914400" rtl="0" eaLnBrk="1" fontAlgn="auto" latinLnBrk="0" hangingPunct="1">
              <a:lnSpc>
                <a:spcPct val="110000"/>
              </a:lnSpc>
              <a:spcBef>
                <a:spcPct val="0"/>
              </a:spcBef>
              <a:buClrTx/>
              <a:buSzTx/>
              <a:buFontTx/>
              <a:buNone/>
              <a:defRPr kumimoji="0" lang="en-US" altLang="zh-CN" sz="6665" b="0" i="0" u="none" strike="noStrike" kern="1200" cap="none" spc="0" normalizeH="0" baseline="0" noProof="1" dirty="0">
                <a:gradFill>
                  <a:gsLst>
                    <a:gs pos="0">
                      <a:schemeClr val="accent2"/>
                    </a:gs>
                    <a:gs pos="100000">
                      <a:schemeClr val="accent1"/>
                    </a:gs>
                  </a:gsLst>
                  <a:lin ang="5400000" scaled="0"/>
                </a:gradFill>
                <a:uFillTx/>
                <a:latin typeface="+mj-ea"/>
                <a:ea typeface="+mj-ea"/>
                <a:cs typeface="MiSans Normal" panose="00000500000000000000" charset="-122"/>
                <a:sym typeface="+mn-ea"/>
              </a:defRPr>
            </a:lvl1pPr>
          </a:lstStyle>
          <a:p>
            <a:r>
              <a:rPr lang="zh-CN" altLang="en-US" dirty="0"/>
              <a:t>三角波测试情况</a:t>
            </a:r>
          </a:p>
        </p:txBody>
      </p:sp>
      <p:sp>
        <p:nvSpPr>
          <p:cNvPr id="3" name="标题 2"/>
          <p:cNvSpPr>
            <a:spLocks noGrp="1"/>
          </p:cNvSpPr>
          <p:nvPr>
            <p:ph type="title" idx="2"/>
          </p:nvPr>
        </p:nvSpPr>
        <p:spPr/>
        <p:txBody>
          <a:bodyPr>
            <a:normAutofit fontScale="90000"/>
          </a:bodyPr>
          <a:lstStyle/>
          <a:p>
            <a:r>
              <a:t> </a:t>
            </a:r>
          </a:p>
        </p:txBody>
      </p:sp>
      <p:graphicFrame>
        <p:nvGraphicFramePr>
          <p:cNvPr id="6" name="表格 5"/>
          <p:cNvGraphicFramePr/>
          <p:nvPr>
            <p:custDataLst>
              <p:tags r:id="rId1"/>
            </p:custDataLst>
            <p:extLst>
              <p:ext uri="{D42A27DB-BD31-4B8C-83A1-F6EECF244321}">
                <p14:modId xmlns:p14="http://schemas.microsoft.com/office/powerpoint/2010/main" val="3014481028"/>
              </p:ext>
            </p:extLst>
          </p:nvPr>
        </p:nvGraphicFramePr>
        <p:xfrm>
          <a:off x="1694180" y="2241550"/>
          <a:ext cx="8242935" cy="3317240"/>
        </p:xfrm>
        <a:graphic>
          <a:graphicData uri="http://schemas.openxmlformats.org/drawingml/2006/table">
            <a:tbl>
              <a:tblPr/>
              <a:tblGrid>
                <a:gridCol w="2747645">
                  <a:extLst>
                    <a:ext uri="{9D8B030D-6E8A-4147-A177-3AD203B41FA5}">
                      <a16:colId xmlns:a16="http://schemas.microsoft.com/office/drawing/2014/main" val="20000"/>
                    </a:ext>
                  </a:extLst>
                </a:gridCol>
                <a:gridCol w="2747645">
                  <a:extLst>
                    <a:ext uri="{9D8B030D-6E8A-4147-A177-3AD203B41FA5}">
                      <a16:colId xmlns:a16="http://schemas.microsoft.com/office/drawing/2014/main" val="20001"/>
                    </a:ext>
                  </a:extLst>
                </a:gridCol>
                <a:gridCol w="2747645">
                  <a:extLst>
                    <a:ext uri="{9D8B030D-6E8A-4147-A177-3AD203B41FA5}">
                      <a16:colId xmlns:a16="http://schemas.microsoft.com/office/drawing/2014/main" val="20002"/>
                    </a:ext>
                  </a:extLst>
                </a:gridCol>
              </a:tblGrid>
              <a:tr h="829310">
                <a:tc>
                  <a:txBody>
                    <a:bodyPr/>
                    <a:lstStyle/>
                    <a:p>
                      <a:pPr indent="0">
                        <a:buNone/>
                      </a:pPr>
                      <a:endParaRPr lang="en-US" altLang="en-US" sz="2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ACD78D"/>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峰峰值范围(V / mV)</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ACD78D"/>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频率范围（Hz / kHz）</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ACD78D"/>
                    </a:solidFill>
                  </a:tcPr>
                </a:tc>
                <a:extLst>
                  <a:ext uri="{0D108BD9-81ED-4DB2-BD59-A6C34878D82A}">
                    <a16:rowId xmlns:a16="http://schemas.microsoft.com/office/drawing/2014/main" val="10000"/>
                  </a:ext>
                </a:extLst>
              </a:tr>
              <a:tr h="829310">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题目要求</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5</a:t>
                      </a:r>
                      <a:r>
                        <a:rPr lang="en-US" sz="2400" b="0">
                          <a:latin typeface="Times New Roman" panose="02020603050405020304" pitchFamily="18" charset="0"/>
                          <a:cs typeface="Times New Roman" panose="02020603050405020304" pitchFamily="18" charset="0"/>
                        </a:rPr>
                        <a:t>V</a:t>
                      </a:r>
                      <a:r>
                        <a:rPr lang="en-US" sz="2400" b="0">
                          <a:latin typeface="宋体" panose="02010600030101010101" pitchFamily="2" charset="-122"/>
                          <a:ea typeface="宋体" panose="02010600030101010101" pitchFamily="2" charset="-122"/>
                          <a:cs typeface="宋体" panose="02010600030101010101" pitchFamily="2" charset="-122"/>
                        </a:rPr>
                        <a:t>附近</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a:latin typeface="Times New Roman" panose="02020603050405020304" pitchFamily="18" charset="0"/>
                          <a:cs typeface="Times New Roman" panose="02020603050405020304" pitchFamily="18" charset="0"/>
                        </a:rPr>
                        <a:t>0.02Hz~20KHz</a:t>
                      </a:r>
                      <a:endParaRPr lang="en-US" altLang="en-US" sz="24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9310">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作品成果</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596mV </a:t>
                      </a:r>
                      <a:r>
                        <a:rPr lang="en-US" sz="2400" b="0">
                          <a:latin typeface="Times New Roman" panose="02020603050405020304" pitchFamily="18" charset="0"/>
                          <a:cs typeface="Times New Roman" panose="02020603050405020304" pitchFamily="18" charset="0"/>
                        </a:rPr>
                        <a:t>–</a:t>
                      </a:r>
                      <a:r>
                        <a:rPr lang="en-US" sz="2400" b="0">
                          <a:latin typeface="宋体" panose="02010600030101010101" pitchFamily="2" charset="-122"/>
                          <a:ea typeface="宋体" panose="02010600030101010101" pitchFamily="2" charset="-122"/>
                          <a:cs typeface="宋体" panose="02010600030101010101" pitchFamily="2" charset="-122"/>
                        </a:rPr>
                        <a:t>8.56V</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15.06Hz </a:t>
                      </a:r>
                      <a:r>
                        <a:rPr lang="en-US" sz="2400" b="0">
                          <a:latin typeface="Times New Roman" panose="02020603050405020304" pitchFamily="18" charset="0"/>
                          <a:cs typeface="Times New Roman" panose="02020603050405020304" pitchFamily="18" charset="0"/>
                        </a:rPr>
                        <a:t>–</a:t>
                      </a:r>
                      <a:r>
                        <a:rPr lang="en-US" sz="2400" b="0">
                          <a:latin typeface="宋体" panose="02010600030101010101" pitchFamily="2" charset="-122"/>
                          <a:ea typeface="宋体" panose="02010600030101010101" pitchFamily="2" charset="-122"/>
                          <a:cs typeface="宋体" panose="02010600030101010101" pitchFamily="2" charset="-122"/>
                        </a:rPr>
                        <a:t>21.07KHz</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29310">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完成情况</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低幅值优秀，高幅值失真</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dirty="0" err="1">
                          <a:latin typeface="宋体" panose="02010600030101010101" pitchFamily="2" charset="-122"/>
                          <a:ea typeface="宋体" panose="02010600030101010101" pitchFamily="2" charset="-122"/>
                          <a:cs typeface="宋体" panose="02010600030101010101" pitchFamily="2" charset="-122"/>
                        </a:rPr>
                        <a:t>高频优秀，低频失真</a:t>
                      </a:r>
                      <a:endParaRPr lang="en-US" altLang="en-US" sz="2400" b="0" dirty="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p:cNvSpPr txBox="1"/>
          <p:nvPr/>
        </p:nvSpPr>
        <p:spPr>
          <a:xfrm>
            <a:off x="1037590" y="5906452"/>
            <a:ext cx="5229860" cy="461665"/>
          </a:xfrm>
          <a:prstGeom prst="rect">
            <a:avLst/>
          </a:prstGeom>
          <a:noFill/>
        </p:spPr>
        <p:txBody>
          <a:bodyPr wrap="square">
            <a:spAutoFit/>
          </a:bodyPr>
          <a:lstStyle/>
          <a:p>
            <a:r>
              <a:rPr lang="zh-CN" altLang="en-US" sz="2400" dirty="0"/>
              <a:t>三角波最高频率</a:t>
            </a:r>
            <a:r>
              <a:rPr lang="en-US" altLang="zh-CN" sz="2400" dirty="0"/>
              <a:t>--21.07kHz</a:t>
            </a:r>
            <a:endParaRPr lang="zh-CN" altLang="en-US" sz="2400" dirty="0"/>
          </a:p>
        </p:txBody>
      </p:sp>
      <p:sp>
        <p:nvSpPr>
          <p:cNvPr id="18" name="文本框 17"/>
          <p:cNvSpPr txBox="1"/>
          <p:nvPr/>
        </p:nvSpPr>
        <p:spPr>
          <a:xfrm>
            <a:off x="7342928" y="5906452"/>
            <a:ext cx="3802380" cy="461665"/>
          </a:xfrm>
          <a:prstGeom prst="rect">
            <a:avLst/>
          </a:prstGeom>
          <a:noFill/>
        </p:spPr>
        <p:txBody>
          <a:bodyPr wrap="square">
            <a:spAutoFit/>
          </a:bodyPr>
          <a:lstStyle>
            <a:defPPr>
              <a:defRPr lang="zh-CN"/>
            </a:defPPr>
            <a:lvl1pPr>
              <a:defRPr sz="2400"/>
            </a:lvl1pPr>
          </a:lstStyle>
          <a:p>
            <a:r>
              <a:rPr lang="zh-CN" altLang="en-US" dirty="0"/>
              <a:t>三角波最低频率</a:t>
            </a:r>
            <a:r>
              <a:rPr lang="en-US" altLang="zh-CN" dirty="0"/>
              <a:t>--15.06Hz</a:t>
            </a:r>
            <a:endParaRPr lang="zh-CN" altLang="en-US" dirty="0"/>
          </a:p>
        </p:txBody>
      </p:sp>
      <p:pic>
        <p:nvPicPr>
          <p:cNvPr id="8" name="图片 7">
            <a:extLst>
              <a:ext uri="{FF2B5EF4-FFF2-40B4-BE49-F238E27FC236}">
                <a16:creationId xmlns:a16="http://schemas.microsoft.com/office/drawing/2014/main" id="{E39B551E-6285-6842-1C3A-F30707AFDD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0" y="191452"/>
            <a:ext cx="5976197" cy="5491798"/>
          </a:xfrm>
          <a:prstGeom prst="rect">
            <a:avLst/>
          </a:prstGeom>
        </p:spPr>
      </p:pic>
      <p:pic>
        <p:nvPicPr>
          <p:cNvPr id="10" name="图片 9">
            <a:extLst>
              <a:ext uri="{FF2B5EF4-FFF2-40B4-BE49-F238E27FC236}">
                <a16:creationId xmlns:a16="http://schemas.microsoft.com/office/drawing/2014/main" id="{346621D8-A4B9-AFDF-8E5F-AA24B4465D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63" y="299402"/>
            <a:ext cx="5872190" cy="5320348"/>
          </a:xfrm>
          <a:prstGeom prst="rect">
            <a:avLst/>
          </a:prstGeom>
        </p:spPr>
      </p:pic>
    </p:spTree>
    <p:extLst>
      <p:ext uri="{BB962C8B-B14F-4D97-AF65-F5344CB8AC3E}">
        <p14:creationId xmlns:p14="http://schemas.microsoft.com/office/powerpoint/2010/main" val="1227909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2"/>
            <p:custDataLst>
              <p:tags r:id="rId2"/>
            </p:custDataLst>
          </p:nvPr>
        </p:nvSpPr>
        <p:spPr/>
        <p:txBody>
          <a:bodyPr>
            <a:normAutofit fontScale="97500" lnSpcReduction="10000"/>
          </a:bodyPr>
          <a:lstStyle/>
          <a:p>
            <a:r>
              <a:rPr lang="zh-CN" altLang="en-US"/>
              <a:t>01</a:t>
            </a:r>
          </a:p>
        </p:txBody>
      </p:sp>
      <p:sp>
        <p:nvSpPr>
          <p:cNvPr id="5" name="标题 4"/>
          <p:cNvSpPr>
            <a:spLocks noGrp="1"/>
          </p:cNvSpPr>
          <p:nvPr>
            <p:ph type="title" idx="1"/>
            <p:custDataLst>
              <p:tags r:id="rId3"/>
            </p:custDataLst>
          </p:nvPr>
        </p:nvSpPr>
        <p:spPr/>
        <p:txBody>
          <a:bodyPr/>
          <a:lstStyle/>
          <a:p>
            <a:r>
              <a:rPr lang="zh-CN" altLang="en-US" dirty="0"/>
              <a:t>设计任务和要求</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915035" y="5753100"/>
            <a:ext cx="3930015" cy="461665"/>
          </a:xfrm>
          <a:prstGeom prst="rect">
            <a:avLst/>
          </a:prstGeom>
          <a:noFill/>
        </p:spPr>
        <p:txBody>
          <a:bodyPr wrap="square">
            <a:spAutoFit/>
          </a:bodyPr>
          <a:lstStyle/>
          <a:p>
            <a:r>
              <a:rPr lang="zh-CN" altLang="en-US" sz="2400" dirty="0"/>
              <a:t>三角波最高峰峰值</a:t>
            </a:r>
            <a:r>
              <a:rPr lang="en-US" altLang="zh-CN" sz="2400" dirty="0"/>
              <a:t>--8.56V</a:t>
            </a:r>
            <a:endParaRPr lang="zh-CN" altLang="en-US" sz="2400" dirty="0"/>
          </a:p>
        </p:txBody>
      </p:sp>
      <p:sp>
        <p:nvSpPr>
          <p:cNvPr id="13" name="文本框 12"/>
          <p:cNvSpPr txBox="1"/>
          <p:nvPr/>
        </p:nvSpPr>
        <p:spPr>
          <a:xfrm>
            <a:off x="6896735" y="5829300"/>
            <a:ext cx="4799965" cy="461665"/>
          </a:xfrm>
          <a:prstGeom prst="rect">
            <a:avLst/>
          </a:prstGeom>
          <a:noFill/>
        </p:spPr>
        <p:txBody>
          <a:bodyPr wrap="square">
            <a:spAutoFit/>
          </a:bodyPr>
          <a:lstStyle/>
          <a:p>
            <a:r>
              <a:rPr lang="zh-CN" altLang="en-US" sz="2400" dirty="0"/>
              <a:t>三角波最低峰峰值</a:t>
            </a:r>
            <a:r>
              <a:rPr lang="en-US" altLang="zh-CN" sz="2400" dirty="0"/>
              <a:t>--596mV</a:t>
            </a:r>
            <a:endParaRPr lang="zh-CN" altLang="en-US" sz="2400" dirty="0"/>
          </a:p>
        </p:txBody>
      </p:sp>
      <p:pic>
        <p:nvPicPr>
          <p:cNvPr id="3" name="图片 2">
            <a:extLst>
              <a:ext uri="{FF2B5EF4-FFF2-40B4-BE49-F238E27FC236}">
                <a16:creationId xmlns:a16="http://schemas.microsoft.com/office/drawing/2014/main" id="{6C33199F-A1AA-234D-C49C-C4B8AC22C9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19" y="127000"/>
            <a:ext cx="5748373" cy="5346700"/>
          </a:xfrm>
          <a:prstGeom prst="rect">
            <a:avLst/>
          </a:prstGeom>
        </p:spPr>
      </p:pic>
      <p:pic>
        <p:nvPicPr>
          <p:cNvPr id="5" name="图片 4">
            <a:extLst>
              <a:ext uri="{FF2B5EF4-FFF2-40B4-BE49-F238E27FC236}">
                <a16:creationId xmlns:a16="http://schemas.microsoft.com/office/drawing/2014/main" id="{DC541599-D983-CFBD-2AA5-9BB4BC4E1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5200" y="127000"/>
            <a:ext cx="5936644" cy="544671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idx="2"/>
          </p:nvPr>
        </p:nvSpPr>
        <p:spPr/>
        <p:txBody>
          <a:bodyPr>
            <a:normAutofit fontScale="90000"/>
          </a:bodyPr>
          <a:lstStyle/>
          <a:p>
            <a:r>
              <a:t> </a:t>
            </a:r>
          </a:p>
        </p:txBody>
      </p:sp>
      <p:graphicFrame>
        <p:nvGraphicFramePr>
          <p:cNvPr id="5" name="表格 4"/>
          <p:cNvGraphicFramePr/>
          <p:nvPr>
            <p:custDataLst>
              <p:tags r:id="rId1"/>
            </p:custDataLst>
          </p:nvPr>
        </p:nvGraphicFramePr>
        <p:xfrm>
          <a:off x="2461895" y="2352675"/>
          <a:ext cx="7162165" cy="3107055"/>
        </p:xfrm>
        <a:graphic>
          <a:graphicData uri="http://schemas.openxmlformats.org/drawingml/2006/table">
            <a:tbl>
              <a:tblPr/>
              <a:tblGrid>
                <a:gridCol w="1432560">
                  <a:extLst>
                    <a:ext uri="{9D8B030D-6E8A-4147-A177-3AD203B41FA5}">
                      <a16:colId xmlns:a16="http://schemas.microsoft.com/office/drawing/2014/main" val="20000"/>
                    </a:ext>
                  </a:extLst>
                </a:gridCol>
                <a:gridCol w="1430655">
                  <a:extLst>
                    <a:ext uri="{9D8B030D-6E8A-4147-A177-3AD203B41FA5}">
                      <a16:colId xmlns:a16="http://schemas.microsoft.com/office/drawing/2014/main" val="20001"/>
                    </a:ext>
                  </a:extLst>
                </a:gridCol>
                <a:gridCol w="1435735">
                  <a:extLst>
                    <a:ext uri="{9D8B030D-6E8A-4147-A177-3AD203B41FA5}">
                      <a16:colId xmlns:a16="http://schemas.microsoft.com/office/drawing/2014/main" val="20002"/>
                    </a:ext>
                  </a:extLst>
                </a:gridCol>
                <a:gridCol w="1431290">
                  <a:extLst>
                    <a:ext uri="{9D8B030D-6E8A-4147-A177-3AD203B41FA5}">
                      <a16:colId xmlns:a16="http://schemas.microsoft.com/office/drawing/2014/main" val="20003"/>
                    </a:ext>
                  </a:extLst>
                </a:gridCol>
                <a:gridCol w="1431925">
                  <a:extLst>
                    <a:ext uri="{9D8B030D-6E8A-4147-A177-3AD203B41FA5}">
                      <a16:colId xmlns:a16="http://schemas.microsoft.com/office/drawing/2014/main" val="20004"/>
                    </a:ext>
                  </a:extLst>
                </a:gridCol>
              </a:tblGrid>
              <a:tr h="1035685">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所需电压</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75BD42"/>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+12V</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75BD42"/>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-12V</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75BD42"/>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+5V</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75BD42"/>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-5V</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75BD42"/>
                    </a:solidFill>
                  </a:tcPr>
                </a:tc>
                <a:extLst>
                  <a:ext uri="{0D108BD9-81ED-4DB2-BD59-A6C34878D82A}">
                    <a16:rowId xmlns:a16="http://schemas.microsoft.com/office/drawing/2014/main" val="10000"/>
                  </a:ext>
                </a:extLst>
              </a:tr>
              <a:tr h="1035685">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测试电压</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12.21V</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-12.09V</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5.00V</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-5.00V</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35685">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完成情况</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理想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理想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理想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a:txBody>
                    <a:bodyPr/>
                    <a:lstStyle/>
                    <a:p>
                      <a:pPr indent="0">
                        <a:buNone/>
                      </a:pPr>
                      <a:r>
                        <a:rPr lang="en-US" sz="2400" b="0">
                          <a:latin typeface="宋体" panose="02010600030101010101" pitchFamily="2" charset="-122"/>
                          <a:ea typeface="宋体" panose="02010600030101010101" pitchFamily="2" charset="-122"/>
                          <a:cs typeface="宋体" panose="02010600030101010101" pitchFamily="2" charset="-122"/>
                        </a:rPr>
                        <a:t>理想</a:t>
                      </a:r>
                      <a:endParaRPr lang="en-US" altLang="en-US" sz="2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9" name="标题 1"/>
          <p:cNvSpPr txBox="1"/>
          <p:nvPr/>
        </p:nvSpPr>
        <p:spPr>
          <a:xfrm>
            <a:off x="2300605" y="951865"/>
            <a:ext cx="5863590" cy="892810"/>
          </a:xfrm>
          <a:prstGeom prst="rect">
            <a:avLst/>
          </a:prstGeom>
          <a:noFill/>
        </p:spPr>
        <p:txBody>
          <a:bodyPr vert="horz" wrap="square" lIns="0" tIns="0" rIns="0" bIns="0" rtlCol="0" anchor="b" anchorCtr="0">
            <a:normAutofit fontScale="87500" lnSpcReduction="10000"/>
          </a:bodyPr>
          <a:lstStyle>
            <a:lvl1pPr marL="0" marR="0" algn="r" defTabSz="914400" rtl="0" eaLnBrk="1" fontAlgn="auto" latinLnBrk="0" hangingPunct="1">
              <a:lnSpc>
                <a:spcPct val="110000"/>
              </a:lnSpc>
              <a:spcBef>
                <a:spcPct val="0"/>
              </a:spcBef>
              <a:buClrTx/>
              <a:buSzTx/>
              <a:buFontTx/>
              <a:buNone/>
              <a:defRPr kumimoji="0" lang="en-US" altLang="zh-CN" sz="6665" b="0" i="0" u="none" strike="noStrike" kern="1200" cap="none" spc="0" normalizeH="0" baseline="0" noProof="1" dirty="0">
                <a:gradFill>
                  <a:gsLst>
                    <a:gs pos="0">
                      <a:schemeClr val="accent2"/>
                    </a:gs>
                    <a:gs pos="100000">
                      <a:schemeClr val="accent1"/>
                    </a:gs>
                  </a:gsLst>
                  <a:lin ang="5400000" scaled="0"/>
                </a:gradFill>
                <a:uFillTx/>
                <a:latin typeface="+mj-ea"/>
                <a:ea typeface="+mj-ea"/>
                <a:cs typeface="MiSans Normal" panose="00000500000000000000" charset="-122"/>
                <a:sym typeface="+mn-ea"/>
              </a:defRPr>
            </a:lvl1pPr>
          </a:lstStyle>
          <a:p>
            <a:r>
              <a:rPr lang="zh-CN" altLang="en-US" dirty="0"/>
              <a:t>电源测试情况</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电脑萤幕画面&#10;&#10;描述已自动生成"/>
          <p:cNvPicPr>
            <a:picLocks noChangeAspect="1"/>
          </p:cNvPicPr>
          <p:nvPr/>
        </p:nvPicPr>
        <p:blipFill rotWithShape="1">
          <a:blip r:embed="rId2"/>
          <a:srcRect/>
          <a:stretch>
            <a:fillRect/>
          </a:stretch>
        </p:blipFill>
        <p:spPr>
          <a:xfrm>
            <a:off x="6159313" y="431808"/>
            <a:ext cx="6032687" cy="4605670"/>
          </a:xfrm>
          <a:prstGeom prst="rect">
            <a:avLst/>
          </a:prstGeom>
        </p:spPr>
      </p:pic>
      <p:pic>
        <p:nvPicPr>
          <p:cNvPr id="6" name="图片 5" descr="图表&#10;&#10;描述已自动生成"/>
          <p:cNvPicPr>
            <a:picLocks noChangeAspect="1"/>
          </p:cNvPicPr>
          <p:nvPr/>
        </p:nvPicPr>
        <p:blipFill rotWithShape="1">
          <a:blip r:embed="rId3"/>
          <a:srcRect/>
          <a:stretch>
            <a:fillRect/>
          </a:stretch>
        </p:blipFill>
        <p:spPr>
          <a:xfrm>
            <a:off x="0" y="431808"/>
            <a:ext cx="6096000" cy="4605671"/>
          </a:xfrm>
          <a:prstGeom prst="rect">
            <a:avLst/>
          </a:prstGeom>
        </p:spPr>
      </p:pic>
      <p:sp>
        <p:nvSpPr>
          <p:cNvPr id="11" name="文本框 10"/>
          <p:cNvSpPr txBox="1"/>
          <p:nvPr/>
        </p:nvSpPr>
        <p:spPr>
          <a:xfrm>
            <a:off x="482600" y="5502960"/>
            <a:ext cx="5041900" cy="461665"/>
          </a:xfrm>
          <a:prstGeom prst="rect">
            <a:avLst/>
          </a:prstGeom>
          <a:noFill/>
        </p:spPr>
        <p:txBody>
          <a:bodyPr wrap="square" rtlCol="0">
            <a:spAutoFit/>
          </a:bodyPr>
          <a:lstStyle/>
          <a:p>
            <a:r>
              <a:rPr lang="en-US" altLang="zh-CN" sz="2400" dirty="0"/>
              <a:t>240V-12.6V   AC-DC</a:t>
            </a:r>
            <a:r>
              <a:rPr lang="zh-CN" altLang="en-US" sz="2400" dirty="0"/>
              <a:t>电源纹波图</a:t>
            </a:r>
          </a:p>
        </p:txBody>
      </p:sp>
      <p:sp>
        <p:nvSpPr>
          <p:cNvPr id="12" name="文本框 11"/>
          <p:cNvSpPr txBox="1"/>
          <p:nvPr/>
        </p:nvSpPr>
        <p:spPr>
          <a:xfrm>
            <a:off x="6806564" y="5561401"/>
            <a:ext cx="5499735" cy="461665"/>
          </a:xfrm>
          <a:prstGeom prst="rect">
            <a:avLst/>
          </a:prstGeom>
          <a:noFill/>
        </p:spPr>
        <p:txBody>
          <a:bodyPr wrap="square" rtlCol="0">
            <a:spAutoFit/>
          </a:bodyPr>
          <a:lstStyle/>
          <a:p>
            <a:r>
              <a:rPr lang="en-US" altLang="zh-CN" sz="2400" dirty="0"/>
              <a:t>TPS5430</a:t>
            </a:r>
            <a:r>
              <a:rPr lang="zh-CN" altLang="en-US" sz="2400" dirty="0"/>
              <a:t>直流稳压电源纹波图</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图片 9" descr="人手里拿着钟表&#10;&#10;中度可信度描述已自动生成"/>
          <p:cNvPicPr>
            <a:picLocks noChangeAspect="1"/>
          </p:cNvPicPr>
          <p:nvPr/>
        </p:nvPicPr>
        <p:blipFill rotWithShape="1">
          <a:blip r:embed="rId2"/>
          <a:srcRect/>
          <a:stretch>
            <a:fillRect/>
          </a:stretch>
        </p:blipFill>
        <p:spPr>
          <a:xfrm>
            <a:off x="0" y="327025"/>
            <a:ext cx="2926080" cy="3912235"/>
          </a:xfrm>
          <a:prstGeom prst="rect">
            <a:avLst/>
          </a:prstGeom>
        </p:spPr>
      </p:pic>
      <p:pic>
        <p:nvPicPr>
          <p:cNvPr id="6" name="图片 5" descr="人手里拿着钟表&#10;&#10;中度可信度描述已自动生成"/>
          <p:cNvPicPr>
            <a:picLocks noChangeAspect="1"/>
          </p:cNvPicPr>
          <p:nvPr/>
        </p:nvPicPr>
        <p:blipFill rotWithShape="1">
          <a:blip r:embed="rId3"/>
          <a:srcRect/>
          <a:stretch>
            <a:fillRect/>
          </a:stretch>
        </p:blipFill>
        <p:spPr>
          <a:xfrm>
            <a:off x="2926080" y="2799715"/>
            <a:ext cx="3039745" cy="3731260"/>
          </a:xfrm>
          <a:prstGeom prst="rect">
            <a:avLst/>
          </a:prstGeom>
        </p:spPr>
      </p:pic>
      <p:pic>
        <p:nvPicPr>
          <p:cNvPr id="12" name="图片 11" descr="人手里拿着钟表&#10;&#10;中度可信度描述已自动生成"/>
          <p:cNvPicPr>
            <a:picLocks noChangeAspect="1"/>
          </p:cNvPicPr>
          <p:nvPr/>
        </p:nvPicPr>
        <p:blipFill rotWithShape="1">
          <a:blip r:embed="rId4"/>
          <a:srcRect/>
          <a:stretch>
            <a:fillRect/>
          </a:stretch>
        </p:blipFill>
        <p:spPr>
          <a:xfrm>
            <a:off x="5965825" y="327025"/>
            <a:ext cx="3030855" cy="3809365"/>
          </a:xfrm>
          <a:prstGeom prst="rect">
            <a:avLst/>
          </a:prstGeom>
        </p:spPr>
      </p:pic>
      <p:pic>
        <p:nvPicPr>
          <p:cNvPr id="8" name="图片 7" descr="手里拿着电子设备&#10;&#10;描述已自动生成"/>
          <p:cNvPicPr>
            <a:picLocks noChangeAspect="1"/>
          </p:cNvPicPr>
          <p:nvPr/>
        </p:nvPicPr>
        <p:blipFill rotWithShape="1">
          <a:blip r:embed="rId5"/>
          <a:srcRect/>
          <a:stretch>
            <a:fillRect/>
          </a:stretch>
        </p:blipFill>
        <p:spPr>
          <a:xfrm>
            <a:off x="8996680" y="2800350"/>
            <a:ext cx="3106420" cy="3730625"/>
          </a:xfrm>
          <a:prstGeom prst="rect">
            <a:avLst/>
          </a:prstGeom>
        </p:spPr>
      </p:pic>
      <p:sp>
        <p:nvSpPr>
          <p:cNvPr id="3" name="文本框 2">
            <a:extLst>
              <a:ext uri="{FF2B5EF4-FFF2-40B4-BE49-F238E27FC236}">
                <a16:creationId xmlns:a16="http://schemas.microsoft.com/office/drawing/2014/main" id="{75FE0F71-C1F7-177E-534A-9963FBE5A5BD}"/>
              </a:ext>
            </a:extLst>
          </p:cNvPr>
          <p:cNvSpPr txBox="1"/>
          <p:nvPr/>
        </p:nvSpPr>
        <p:spPr>
          <a:xfrm>
            <a:off x="869950" y="4480679"/>
            <a:ext cx="692150" cy="369332"/>
          </a:xfrm>
          <a:prstGeom prst="rect">
            <a:avLst/>
          </a:prstGeom>
          <a:noFill/>
        </p:spPr>
        <p:txBody>
          <a:bodyPr wrap="square">
            <a:spAutoFit/>
          </a:bodyPr>
          <a:lstStyle/>
          <a:p>
            <a:r>
              <a:rPr lang="en-US" altLang="zh-CN" sz="1800" dirty="0"/>
              <a:t>-5V</a:t>
            </a:r>
            <a:endParaRPr lang="zh-CN" altLang="en-US" sz="1800" dirty="0"/>
          </a:p>
        </p:txBody>
      </p:sp>
      <p:sp>
        <p:nvSpPr>
          <p:cNvPr id="4" name="文本框 3">
            <a:extLst>
              <a:ext uri="{FF2B5EF4-FFF2-40B4-BE49-F238E27FC236}">
                <a16:creationId xmlns:a16="http://schemas.microsoft.com/office/drawing/2014/main" id="{40CB3A71-21D1-CB1B-3CEE-A94950ECC1B0}"/>
              </a:ext>
            </a:extLst>
          </p:cNvPr>
          <p:cNvSpPr txBox="1"/>
          <p:nvPr/>
        </p:nvSpPr>
        <p:spPr>
          <a:xfrm>
            <a:off x="3962400" y="2359779"/>
            <a:ext cx="692150" cy="369332"/>
          </a:xfrm>
          <a:prstGeom prst="rect">
            <a:avLst/>
          </a:prstGeom>
          <a:noFill/>
        </p:spPr>
        <p:txBody>
          <a:bodyPr wrap="square">
            <a:spAutoFit/>
          </a:bodyPr>
          <a:lstStyle/>
          <a:p>
            <a:r>
              <a:rPr lang="en-US" altLang="zh-CN" sz="1800" dirty="0"/>
              <a:t>5V</a:t>
            </a:r>
            <a:endParaRPr lang="zh-CN" altLang="en-US" sz="1800" dirty="0"/>
          </a:p>
        </p:txBody>
      </p:sp>
      <p:sp>
        <p:nvSpPr>
          <p:cNvPr id="5" name="文本框 4">
            <a:extLst>
              <a:ext uri="{FF2B5EF4-FFF2-40B4-BE49-F238E27FC236}">
                <a16:creationId xmlns:a16="http://schemas.microsoft.com/office/drawing/2014/main" id="{9C303B54-0F78-0AA1-42E0-2DBF54121008}"/>
              </a:ext>
            </a:extLst>
          </p:cNvPr>
          <p:cNvSpPr txBox="1"/>
          <p:nvPr/>
        </p:nvSpPr>
        <p:spPr>
          <a:xfrm>
            <a:off x="7048500" y="4239260"/>
            <a:ext cx="844550" cy="369332"/>
          </a:xfrm>
          <a:prstGeom prst="rect">
            <a:avLst/>
          </a:prstGeom>
          <a:noFill/>
        </p:spPr>
        <p:txBody>
          <a:bodyPr wrap="square">
            <a:spAutoFit/>
          </a:bodyPr>
          <a:lstStyle/>
          <a:p>
            <a:r>
              <a:rPr lang="en-US" altLang="zh-CN" dirty="0"/>
              <a:t>-12</a:t>
            </a:r>
            <a:r>
              <a:rPr lang="en-US" altLang="zh-CN" sz="1800" dirty="0"/>
              <a:t>V</a:t>
            </a:r>
            <a:endParaRPr lang="zh-CN" altLang="en-US" sz="1800" dirty="0"/>
          </a:p>
        </p:txBody>
      </p:sp>
      <p:sp>
        <p:nvSpPr>
          <p:cNvPr id="7" name="文本框 6">
            <a:extLst>
              <a:ext uri="{FF2B5EF4-FFF2-40B4-BE49-F238E27FC236}">
                <a16:creationId xmlns:a16="http://schemas.microsoft.com/office/drawing/2014/main" id="{0168F657-DDF4-1D70-42E2-93698D1389D4}"/>
              </a:ext>
            </a:extLst>
          </p:cNvPr>
          <p:cNvSpPr txBox="1"/>
          <p:nvPr/>
        </p:nvSpPr>
        <p:spPr>
          <a:xfrm>
            <a:off x="10109200" y="2359779"/>
            <a:ext cx="692150" cy="369332"/>
          </a:xfrm>
          <a:prstGeom prst="rect">
            <a:avLst/>
          </a:prstGeom>
          <a:noFill/>
        </p:spPr>
        <p:txBody>
          <a:bodyPr wrap="square">
            <a:spAutoFit/>
          </a:bodyPr>
          <a:lstStyle/>
          <a:p>
            <a:r>
              <a:rPr lang="en-US" altLang="zh-CN" dirty="0"/>
              <a:t>12</a:t>
            </a:r>
            <a:r>
              <a:rPr lang="en-US" altLang="zh-CN" sz="1800" dirty="0"/>
              <a:t>V</a:t>
            </a:r>
            <a:endParaRPr lang="zh-CN" altLang="en-US" sz="1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2"/>
          </p:nvPr>
        </p:nvSpPr>
        <p:spPr>
          <a:xfrm>
            <a:off x="523875" y="1118235"/>
            <a:ext cx="3270250" cy="892810"/>
          </a:xfrm>
        </p:spPr>
        <p:txBody>
          <a:bodyPr>
            <a:normAutofit fontScale="90000"/>
          </a:bodyPr>
          <a:lstStyle/>
          <a:p>
            <a:r>
              <a:rPr lang="zh-CN" altLang="en-US" dirty="0"/>
              <a:t>项目总结</a:t>
            </a:r>
          </a:p>
        </p:txBody>
      </p:sp>
      <p:sp>
        <p:nvSpPr>
          <p:cNvPr id="4" name="标题 1"/>
          <p:cNvSpPr txBox="1"/>
          <p:nvPr/>
        </p:nvSpPr>
        <p:spPr>
          <a:xfrm>
            <a:off x="523874" y="328295"/>
            <a:ext cx="1012825" cy="892810"/>
          </a:xfrm>
          <a:prstGeom prst="rect">
            <a:avLst/>
          </a:prstGeom>
          <a:noFill/>
        </p:spPr>
        <p:txBody>
          <a:bodyPr vert="horz" wrap="square" lIns="0" tIns="0" rIns="0" bIns="0" rtlCol="0" anchor="b" anchorCtr="0">
            <a:normAutofit fontScale="90000" lnSpcReduction="20000"/>
          </a:bodyPr>
          <a:lstStyle>
            <a:lvl1pPr marL="0" marR="0" algn="r" defTabSz="914400" rtl="0" eaLnBrk="1" fontAlgn="auto" latinLnBrk="0" hangingPunct="1">
              <a:lnSpc>
                <a:spcPct val="110000"/>
              </a:lnSpc>
              <a:spcBef>
                <a:spcPct val="0"/>
              </a:spcBef>
              <a:buClrTx/>
              <a:buSzTx/>
              <a:buFontTx/>
              <a:buNone/>
              <a:defRPr kumimoji="0" lang="en-US" altLang="zh-CN" sz="6665" b="0" i="0" u="none" strike="noStrike" kern="1200" cap="none" spc="0" normalizeH="0" baseline="0" noProof="1" dirty="0">
                <a:gradFill>
                  <a:gsLst>
                    <a:gs pos="0">
                      <a:schemeClr val="accent2"/>
                    </a:gs>
                    <a:gs pos="100000">
                      <a:schemeClr val="accent1"/>
                    </a:gs>
                  </a:gsLst>
                  <a:lin ang="5400000" scaled="0"/>
                </a:gradFill>
                <a:uFillTx/>
                <a:latin typeface="+mj-ea"/>
                <a:ea typeface="+mj-ea"/>
                <a:cs typeface="MiSans Normal" panose="00000500000000000000" charset="-122"/>
                <a:sym typeface="+mn-ea"/>
              </a:defRPr>
            </a:lvl1pPr>
          </a:lstStyle>
          <a:p>
            <a:r>
              <a:rPr lang="en-US" altLang="zh-CN" dirty="0"/>
              <a:t>06</a:t>
            </a:r>
            <a:endParaRPr lang="zh-CN" altLang="en-US" dirty="0"/>
          </a:p>
        </p:txBody>
      </p:sp>
      <p:sp>
        <p:nvSpPr>
          <p:cNvPr id="5" name="文本框 4"/>
          <p:cNvSpPr txBox="1"/>
          <p:nvPr/>
        </p:nvSpPr>
        <p:spPr>
          <a:xfrm>
            <a:off x="523875" y="2010410"/>
            <a:ext cx="9744075" cy="3914140"/>
          </a:xfrm>
          <a:prstGeom prst="rect">
            <a:avLst/>
          </a:prstGeom>
          <a:noFill/>
        </p:spPr>
        <p:txBody>
          <a:bodyPr wrap="square" rtlCol="0">
            <a:noAutofit/>
          </a:bodyPr>
          <a:lstStyle/>
          <a:p>
            <a:r>
              <a:rPr sz="2400" kern="100" dirty="0">
                <a:solidFill>
                  <a:schemeClr val="tx2">
                    <a:lumMod val="75000"/>
                  </a:schemeClr>
                </a:solidFill>
                <a:effectLst/>
                <a:latin typeface="Times New Roman" panose="02020603050405020304" pitchFamily="18" charset="0"/>
                <a:ea typeface="宋体" panose="02010600030101010101" pitchFamily="2" charset="-122"/>
              </a:rPr>
              <a:t>本次课程设计基于模拟电子电路的基本知识，通过两周的时间，包括题目分析、技术选型、电路设计、参数调试、PCB设计以及实物焊接测试，</a:t>
            </a:r>
            <a:r>
              <a:rPr sz="2400" kern="100" dirty="0">
                <a:solidFill>
                  <a:schemeClr val="tx1"/>
                </a:solidFill>
                <a:effectLst/>
                <a:latin typeface="Times New Roman" panose="02020603050405020304" pitchFamily="18" charset="0"/>
                <a:ea typeface="宋体" panose="02010600030101010101" pitchFamily="2" charset="-122"/>
              </a:rPr>
              <a:t>能够完成题目大部分的要求</a:t>
            </a:r>
            <a:r>
              <a:rPr sz="2400" kern="100" dirty="0">
                <a:solidFill>
                  <a:schemeClr val="tx2">
                    <a:lumMod val="75000"/>
                  </a:schemeClr>
                </a:solidFill>
                <a:effectLst/>
                <a:latin typeface="Times New Roman" panose="02020603050405020304" pitchFamily="18" charset="0"/>
                <a:ea typeface="宋体" panose="02010600030101010101" pitchFamily="2" charset="-122"/>
              </a:rPr>
              <a:t>。基础部分三种波形能够成功产生，幅值调节范围广，频率调节范围也能够完成题目大部分要求。提高部分能够完成占空比值的调节，自主设计的电源部分也有着良好的效果。但也存在着</a:t>
            </a:r>
            <a:r>
              <a:rPr sz="2400" kern="100" dirty="0">
                <a:solidFill>
                  <a:schemeClr val="tx1"/>
                </a:solidFill>
                <a:effectLst/>
                <a:latin typeface="Times New Roman" panose="02020603050405020304" pitchFamily="18" charset="0"/>
                <a:ea typeface="宋体" panose="02010600030101010101" pitchFamily="2" charset="-122"/>
              </a:rPr>
              <a:t>不足之处</a:t>
            </a:r>
            <a:r>
              <a:rPr sz="2400" kern="100" dirty="0">
                <a:solidFill>
                  <a:schemeClr val="tx2">
                    <a:lumMod val="75000"/>
                  </a:schemeClr>
                </a:solidFill>
                <a:effectLst/>
                <a:latin typeface="Times New Roman" panose="02020603050405020304" pitchFamily="18" charset="0"/>
                <a:ea typeface="宋体" panose="02010600030101010101" pitchFamily="2" charset="-122"/>
              </a:rPr>
              <a:t>使得作品不得完美地呈现。如频率最低只有15Hz不能够达到题目要求的0.02Hz；正弦波以及方波在低频的部分表现良好，但在高频的部分失真现象比较明显；三角波在高频部分表现良好，但在低频部分失真现象比较明显；波形失真度整体偏高。</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2"/>
            <p:custDataLst>
              <p:tags r:id="rId2"/>
            </p:custDataLst>
          </p:nvPr>
        </p:nvSpPr>
        <p:spPr>
          <a:xfrm>
            <a:off x="3556000" y="1758950"/>
            <a:ext cx="7686675" cy="1655445"/>
          </a:xfrm>
        </p:spPr>
        <p:txBody>
          <a:bodyPr>
            <a:normAutofit/>
          </a:bodyPr>
          <a:lstStyle/>
          <a:p>
            <a:r>
              <a:rPr lang="zh-CN" altLang="en-US" dirty="0"/>
              <a:t>THANK YOU</a:t>
            </a: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330" y="318770"/>
            <a:ext cx="10968990" cy="573405"/>
          </a:xfrm>
        </p:spPr>
        <p:txBody>
          <a:bodyPr/>
          <a:lstStyle/>
          <a:p>
            <a:r>
              <a:rPr lang="zh-CN" altLang="en-US"/>
              <a:t>设计任务和要求</a:t>
            </a:r>
          </a:p>
        </p:txBody>
      </p:sp>
      <p:sp>
        <p:nvSpPr>
          <p:cNvPr id="5" name="内容占位符 4"/>
          <p:cNvSpPr>
            <a:spLocks noGrp="1"/>
          </p:cNvSpPr>
          <p:nvPr>
            <p:ph idx="1"/>
            <p:custDataLst>
              <p:tags r:id="rId3"/>
            </p:custDataLst>
          </p:nvPr>
        </p:nvSpPr>
        <p:spPr/>
        <p:txBody>
          <a:bodyPr/>
          <a:lstStyle/>
          <a:p>
            <a:r>
              <a:rPr lang="zh-CN" altLang="en-US"/>
              <a:t>1、基本要求</a:t>
            </a:r>
          </a:p>
          <a:p>
            <a:r>
              <a:rPr lang="zh-CN" altLang="en-US"/>
              <a:t>(1)输出波形工作频率范围为0.02Hz~20KHz，且连续可调。</a:t>
            </a:r>
          </a:p>
          <a:p>
            <a:r>
              <a:rPr lang="zh-CN" altLang="en-US"/>
              <a:t>(2)正弦波Upp=3V，失真度小于1.5%，幅值连续可调。</a:t>
            </a:r>
          </a:p>
          <a:p>
            <a:r>
              <a:rPr lang="zh-CN" altLang="en-US"/>
              <a:t>(3)方波幅值Upp=14V，幅值连续可调。</a:t>
            </a:r>
          </a:p>
          <a:p>
            <a:r>
              <a:rPr lang="zh-CN" altLang="en-US"/>
              <a:t>(4)三角波Upp=5V，幅值连续可调。</a:t>
            </a:r>
          </a:p>
          <a:p>
            <a:endParaRPr lang="zh-CN" altLang="en-US"/>
          </a:p>
          <a:p>
            <a:r>
              <a:rPr lang="zh-CN" altLang="en-US"/>
              <a:t>2、提高要求</a:t>
            </a:r>
          </a:p>
          <a:p>
            <a:r>
              <a:rPr lang="zh-CN" altLang="en-US"/>
              <a:t>(1)设计电路所需的直流电源。</a:t>
            </a:r>
          </a:p>
          <a:p>
            <a:r>
              <a:rPr lang="zh-CN" altLang="en-US"/>
              <a:t>(2)矩形波占空比可调。</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2"/>
            <p:custDataLst>
              <p:tags r:id="rId2"/>
            </p:custDataLst>
          </p:nvPr>
        </p:nvSpPr>
        <p:spPr/>
        <p:txBody>
          <a:bodyPr>
            <a:normAutofit fontScale="97500" lnSpcReduction="10000"/>
          </a:bodyPr>
          <a:lstStyle/>
          <a:p>
            <a:r>
              <a:t>02</a:t>
            </a:r>
          </a:p>
        </p:txBody>
      </p:sp>
      <p:sp>
        <p:nvSpPr>
          <p:cNvPr id="5" name="标题 4"/>
          <p:cNvSpPr>
            <a:spLocks noGrp="1"/>
          </p:cNvSpPr>
          <p:nvPr>
            <p:ph type="title" idx="1"/>
            <p:custDataLst>
              <p:tags r:id="rId3"/>
            </p:custDataLst>
          </p:nvPr>
        </p:nvSpPr>
        <p:spPr/>
        <p:txBody>
          <a:bodyPr/>
          <a:lstStyle/>
          <a:p>
            <a:r>
              <a:rPr lang="zh-CN" altLang="en-US"/>
              <a:t>方案设计与分析</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4"/>
          <p:cNvSpPr/>
          <p:nvPr>
            <p:custDataLst>
              <p:tags r:id="rId2"/>
            </p:custDataLst>
          </p:nvPr>
        </p:nvSpPr>
        <p:spPr>
          <a:xfrm>
            <a:off x="615249" y="1079993"/>
            <a:ext cx="2581466" cy="3065030"/>
          </a:xfrm>
          <a:custGeom>
            <a:avLst/>
            <a:gdLst>
              <a:gd name="connsiteX0" fmla="*/ 2901949 w 3176990"/>
              <a:gd name="connsiteY0" fmla="*/ 0 h 2901950"/>
              <a:gd name="connsiteX1" fmla="*/ 2901948 w 3176990"/>
              <a:gd name="connsiteY1" fmla="*/ 1181659 h 2901950"/>
              <a:gd name="connsiteX2" fmla="*/ 3176990 w 3176990"/>
              <a:gd name="connsiteY2" fmla="*/ 1450974 h 2901950"/>
              <a:gd name="connsiteX3" fmla="*/ 2901948 w 3176990"/>
              <a:gd name="connsiteY3" fmla="*/ 1720293 h 2901950"/>
              <a:gd name="connsiteX4" fmla="*/ 2901947 w 3176990"/>
              <a:gd name="connsiteY4" fmla="*/ 2901950 h 2901950"/>
              <a:gd name="connsiteX5" fmla="*/ 0 w 3176990"/>
              <a:gd name="connsiteY5" fmla="*/ 2901949 h 2901950"/>
              <a:gd name="connsiteX6" fmla="*/ 1 w 3176990"/>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90" h="2901950">
                <a:moveTo>
                  <a:pt x="2901949" y="0"/>
                </a:moveTo>
                <a:lnTo>
                  <a:pt x="2901948" y="1181659"/>
                </a:lnTo>
                <a:lnTo>
                  <a:pt x="3176990" y="1450974"/>
                </a:lnTo>
                <a:lnTo>
                  <a:pt x="2901948" y="1720293"/>
                </a:lnTo>
                <a:lnTo>
                  <a:pt x="2901947" y="2901950"/>
                </a:lnTo>
                <a:lnTo>
                  <a:pt x="0" y="2901949"/>
                </a:lnTo>
                <a:lnTo>
                  <a:pt x="1"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pPr>
            <a:r>
              <a:rPr lang="zh-CN" altLang="zh-CN" sz="1600">
                <a:solidFill>
                  <a:srgbClr val="FFFFFF"/>
                </a:solidFill>
                <a:latin typeface="+mn-ea"/>
                <a:cs typeface="+mn-ea"/>
                <a:sym typeface="+mn-ea"/>
              </a:rPr>
              <a:t>采用数字器件直接产生相应的波形，</a:t>
            </a:r>
            <a:r>
              <a:rPr lang="zh-CN" sz="1600">
                <a:solidFill>
                  <a:srgbClr val="FFFFFF"/>
                </a:solidFill>
                <a:latin typeface="+mn-ea"/>
                <a:ea typeface="宋体" panose="02010600030101010101" pitchFamily="2" charset="-122"/>
                <a:cs typeface="+mn-ea"/>
                <a:sym typeface="+mn-ea"/>
              </a:rPr>
              <a:t>主体采用</a:t>
            </a:r>
            <a:r>
              <a:rPr lang="en-US" altLang="zh-CN" sz="1600">
                <a:solidFill>
                  <a:srgbClr val="FFFFFF"/>
                </a:solidFill>
                <a:latin typeface="+mn-ea"/>
                <a:ea typeface="宋体" panose="02010600030101010101" pitchFamily="2" charset="-122"/>
                <a:cs typeface="+mn-ea"/>
                <a:sym typeface="+mn-ea"/>
              </a:rPr>
              <a:t>NE555</a:t>
            </a:r>
            <a:r>
              <a:rPr lang="zh-CN" altLang="en-US" sz="1600">
                <a:solidFill>
                  <a:srgbClr val="FFFFFF"/>
                </a:solidFill>
                <a:latin typeface="+mn-ea"/>
                <a:ea typeface="宋体" panose="02010600030101010101" pitchFamily="2" charset="-122"/>
                <a:cs typeface="+mn-ea"/>
                <a:sym typeface="+mn-ea"/>
              </a:rPr>
              <a:t>芯片设计，优点是信号简单，成本低廉，缺点是产生的三角波形不够标准，电路相对复杂</a:t>
            </a:r>
          </a:p>
        </p:txBody>
      </p:sp>
      <p:sp>
        <p:nvSpPr>
          <p:cNvPr id="97" name="Freeform 19"/>
          <p:cNvSpPr/>
          <p:nvPr>
            <p:custDataLst>
              <p:tags r:id="rId3"/>
            </p:custDataLst>
          </p:nvPr>
        </p:nvSpPr>
        <p:spPr>
          <a:xfrm>
            <a:off x="3304797" y="1079993"/>
            <a:ext cx="2581466"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1" tIns="479653" rIns="430806" bIns="479653" numCol="1" spcCol="0" rtlCol="0" fromWordArt="0" anchor="ctr" anchorCtr="0" forceAA="0" compatLnSpc="1">
            <a:noAutofit/>
          </a:bodyPr>
          <a:lstStyle/>
          <a:p>
            <a:pPr>
              <a:lnSpc>
                <a:spcPct val="130000"/>
              </a:lnSpc>
            </a:pPr>
            <a:r>
              <a:rPr lang="zh-CN" altLang="zh-CN" sz="1400" dirty="0">
                <a:solidFill>
                  <a:srgbClr val="FFFFFF"/>
                </a:solidFill>
                <a:latin typeface="+mn-ea"/>
                <a:cs typeface="+mn-ea"/>
                <a:sym typeface="+mn-ea"/>
              </a:rPr>
              <a:t>采用集成运放的模拟电路实现波形的产生，主体围绕</a:t>
            </a:r>
            <a:r>
              <a:rPr lang="en-US" altLang="zh-CN" sz="1400" dirty="0">
                <a:solidFill>
                  <a:srgbClr val="FFFFFF"/>
                </a:solidFill>
                <a:latin typeface="+mn-ea"/>
                <a:cs typeface="+mn-ea"/>
                <a:sym typeface="+mn-ea"/>
              </a:rPr>
              <a:t>RC桥式振荡电路</a:t>
            </a:r>
            <a:r>
              <a:rPr lang="zh-CN" altLang="en-US" sz="1400" dirty="0">
                <a:solidFill>
                  <a:srgbClr val="FFFFFF"/>
                </a:solidFill>
                <a:latin typeface="+mn-ea"/>
                <a:ea typeface="宋体" panose="02010600030101010101" pitchFamily="2" charset="-122"/>
                <a:cs typeface="+mn-ea"/>
                <a:sym typeface="+mn-ea"/>
              </a:rPr>
              <a:t>设计，优点是成本低，电路结构简单，便于调试和维护，缺点是容易受到模拟电路元件性能的限制，如温度漂移、元器件精度误差等</a:t>
            </a:r>
          </a:p>
        </p:txBody>
      </p:sp>
      <p:sp>
        <p:nvSpPr>
          <p:cNvPr id="30" name="任意多边形: 形状 29"/>
          <p:cNvSpPr/>
          <p:nvPr>
            <p:custDataLst>
              <p:tags r:id="rId4"/>
            </p:custDataLst>
          </p:nvPr>
        </p:nvSpPr>
        <p:spPr>
          <a:xfrm>
            <a:off x="690529" y="209643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gradFill>
            <a:gsLst>
              <a:gs pos="2000">
                <a:schemeClr val="accent1">
                  <a:lumMod val="10000"/>
                  <a:lumOff val="90000"/>
                </a:schemeClr>
              </a:gs>
              <a:gs pos="100000">
                <a:schemeClr val="accent1">
                  <a:lumMod val="10000"/>
                  <a:lumOff val="9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3" tIns="195954" rIns="145765" bIns="209367" numCol="1" spcCol="0" rtlCol="0" fromWordArt="0" anchor="ctr" anchorCtr="0" forceAA="0" compatLnSpc="1">
            <a:noAutofit/>
          </a:bodyPr>
          <a:lstStyle/>
          <a:p>
            <a:pPr algn="ctr"/>
            <a:r>
              <a:rPr lang="en-US" altLang="zh-CN" sz="3200" b="1">
                <a:solidFill>
                  <a:schemeClr val="accent1"/>
                </a:solidFill>
                <a:latin typeface="+mn-ea"/>
                <a:cs typeface="+mn-ea"/>
                <a:sym typeface="+mn-ea"/>
              </a:rPr>
              <a:t>1</a:t>
            </a:r>
            <a:endParaRPr lang="zh-CN" altLang="zh-CN" sz="3200" b="1">
              <a:solidFill>
                <a:schemeClr val="accent1"/>
              </a:solidFill>
              <a:latin typeface="+mn-ea"/>
              <a:cs typeface="+mn-ea"/>
              <a:sym typeface="+mn-ea"/>
            </a:endParaRPr>
          </a:p>
        </p:txBody>
      </p:sp>
      <p:sp>
        <p:nvSpPr>
          <p:cNvPr id="32" name="任意多边形: 形状 31"/>
          <p:cNvSpPr/>
          <p:nvPr>
            <p:custDataLst>
              <p:tags r:id="rId5"/>
            </p:custDataLst>
          </p:nvPr>
        </p:nvSpPr>
        <p:spPr>
          <a:xfrm>
            <a:off x="3404207" y="209643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gradFill>
            <a:gsLst>
              <a:gs pos="2000">
                <a:schemeClr val="accent2">
                  <a:lumMod val="10000"/>
                  <a:lumOff val="90000"/>
                </a:schemeClr>
              </a:gs>
              <a:gs pos="100000">
                <a:schemeClr val="accent2">
                  <a:lumMod val="10000"/>
                  <a:lumOff val="9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3452" tIns="195954" rIns="146436" bIns="209367" numCol="1" spcCol="0" rtlCol="0" fromWordArt="0" anchor="ctr" anchorCtr="0" forceAA="0" compatLnSpc="1">
            <a:noAutofit/>
          </a:bodyPr>
          <a:lstStyle/>
          <a:p>
            <a:pPr algn="ctr"/>
            <a:r>
              <a:rPr lang="en-US" altLang="zh-CN" sz="3200" b="1" dirty="0">
                <a:solidFill>
                  <a:schemeClr val="accent2"/>
                </a:solidFill>
                <a:latin typeface="+mn-ea"/>
                <a:cs typeface="+mn-ea"/>
                <a:sym typeface="+mn-ea"/>
              </a:rPr>
              <a:t>2</a:t>
            </a:r>
            <a:endParaRPr lang="zh-CN" altLang="zh-CN" sz="3200" b="1" dirty="0">
              <a:solidFill>
                <a:schemeClr val="accent2"/>
              </a:solidFill>
              <a:latin typeface="+mn-ea"/>
              <a:cs typeface="+mn-ea"/>
              <a:sym typeface="+mn-ea"/>
            </a:endParaRPr>
          </a:p>
        </p:txBody>
      </p:sp>
      <p:sp>
        <p:nvSpPr>
          <p:cNvPr id="139" name="Freeform 25"/>
          <p:cNvSpPr/>
          <p:nvPr>
            <p:custDataLst>
              <p:tags r:id="rId6"/>
            </p:custDataLst>
          </p:nvPr>
        </p:nvSpPr>
        <p:spPr>
          <a:xfrm>
            <a:off x="5994381" y="1079993"/>
            <a:ext cx="2581466" cy="3065030"/>
          </a:xfrm>
          <a:custGeom>
            <a:avLst/>
            <a:gdLst>
              <a:gd name="connsiteX0" fmla="*/ 2901950 w 3176989"/>
              <a:gd name="connsiteY0" fmla="*/ 0 h 2901951"/>
              <a:gd name="connsiteX1" fmla="*/ 2901949 w 3176989"/>
              <a:gd name="connsiteY1" fmla="*/ 1181659 h 2901951"/>
              <a:gd name="connsiteX2" fmla="*/ 3176989 w 3176989"/>
              <a:gd name="connsiteY2" fmla="*/ 1450977 h 2901951"/>
              <a:gd name="connsiteX3" fmla="*/ 2901951 w 3176989"/>
              <a:gd name="connsiteY3" fmla="*/ 1720295 h 2901951"/>
              <a:gd name="connsiteX4" fmla="*/ 2901949 w 3176989"/>
              <a:gd name="connsiteY4" fmla="*/ 2901951 h 2901951"/>
              <a:gd name="connsiteX5" fmla="*/ 0 w 3176989"/>
              <a:gd name="connsiteY5" fmla="*/ 2901950 h 2901951"/>
              <a:gd name="connsiteX6" fmla="*/ 1 w 3176989"/>
              <a:gd name="connsiteY6" fmla="*/ 1 h 2901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9" h="2901951">
                <a:moveTo>
                  <a:pt x="2901950" y="0"/>
                </a:moveTo>
                <a:lnTo>
                  <a:pt x="2901949" y="1181659"/>
                </a:lnTo>
                <a:lnTo>
                  <a:pt x="3176989" y="1450977"/>
                </a:lnTo>
                <a:lnTo>
                  <a:pt x="2901951" y="1720295"/>
                </a:lnTo>
                <a:lnTo>
                  <a:pt x="2901949" y="2901951"/>
                </a:lnTo>
                <a:lnTo>
                  <a:pt x="0" y="2901950"/>
                </a:lnTo>
                <a:lnTo>
                  <a:pt x="1" y="1"/>
                </a:lnTo>
                <a:close/>
              </a:path>
            </a:pathLst>
          </a:cu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49450" tIns="479653" rIns="431477" bIns="479653" numCol="1" spcCol="0" rtlCol="0" fromWordArt="0" anchor="ctr" anchorCtr="0" forceAA="0" compatLnSpc="1">
            <a:noAutofit/>
          </a:bodyPr>
          <a:lstStyle/>
          <a:p>
            <a:pPr>
              <a:lnSpc>
                <a:spcPct val="130000"/>
              </a:lnSpc>
            </a:pPr>
            <a:r>
              <a:rPr lang="zh-CN" altLang="zh-CN" sz="1400" dirty="0">
                <a:solidFill>
                  <a:srgbClr val="FFFFFF"/>
                </a:solidFill>
                <a:latin typeface="+mn-ea"/>
                <a:cs typeface="+mn-ea"/>
                <a:sym typeface="+mn-ea"/>
              </a:rPr>
              <a:t>采用单片机的信号发生方案，可以选用51单片机、STM32、GD32等。优点是最易于实现波形的频率、幅值和占空比的调节。缺点是成本较高，且该课程设计明细规定不得使用单片机方案，故不采用。</a:t>
            </a:r>
          </a:p>
        </p:txBody>
      </p:sp>
      <p:sp>
        <p:nvSpPr>
          <p:cNvPr id="34" name="任意多边形: 形状 33"/>
          <p:cNvSpPr/>
          <p:nvPr>
            <p:custDataLst>
              <p:tags r:id="rId7"/>
            </p:custDataLst>
          </p:nvPr>
        </p:nvSpPr>
        <p:spPr>
          <a:xfrm>
            <a:off x="6117920" y="209643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gradFill>
            <a:gsLst>
              <a:gs pos="2000">
                <a:schemeClr val="accent1">
                  <a:lumMod val="10000"/>
                  <a:lumOff val="90000"/>
                </a:schemeClr>
              </a:gs>
              <a:gs pos="100000">
                <a:schemeClr val="accent1">
                  <a:lumMod val="10000"/>
                  <a:lumOff val="9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4122" tIns="195954" rIns="145766" bIns="209367" numCol="1" spcCol="0" rtlCol="0" fromWordArt="0" anchor="ctr" anchorCtr="0" forceAA="0" compatLnSpc="1">
            <a:noAutofit/>
          </a:bodyPr>
          <a:lstStyle/>
          <a:p>
            <a:pPr algn="ctr"/>
            <a:r>
              <a:rPr lang="en-US" altLang="zh-CN" sz="3200" b="1">
                <a:solidFill>
                  <a:schemeClr val="accent1"/>
                </a:solidFill>
                <a:latin typeface="+mn-ea"/>
                <a:cs typeface="+mn-ea"/>
                <a:sym typeface="+mn-ea"/>
              </a:rPr>
              <a:t>3</a:t>
            </a:r>
            <a:endParaRPr lang="zh-CN" altLang="zh-CN" sz="3200" b="1">
              <a:solidFill>
                <a:schemeClr val="accent1"/>
              </a:solidFill>
              <a:latin typeface="+mn-ea"/>
              <a:cs typeface="+mn-ea"/>
              <a:sym typeface="+mn-ea"/>
            </a:endParaRPr>
          </a:p>
        </p:txBody>
      </p:sp>
      <p:sp>
        <p:nvSpPr>
          <p:cNvPr id="6" name="Freeform 19"/>
          <p:cNvSpPr/>
          <p:nvPr>
            <p:custDataLst>
              <p:tags r:id="rId8"/>
            </p:custDataLst>
          </p:nvPr>
        </p:nvSpPr>
        <p:spPr>
          <a:xfrm>
            <a:off x="8683929" y="1079993"/>
            <a:ext cx="2581466" cy="3065030"/>
          </a:xfrm>
          <a:custGeom>
            <a:avLst/>
            <a:gdLst>
              <a:gd name="connsiteX0" fmla="*/ 2901948 w 3176987"/>
              <a:gd name="connsiteY0" fmla="*/ 0 h 2901950"/>
              <a:gd name="connsiteX1" fmla="*/ 2901948 w 3176987"/>
              <a:gd name="connsiteY1" fmla="*/ 1181659 h 2901950"/>
              <a:gd name="connsiteX2" fmla="*/ 3176987 w 3176987"/>
              <a:gd name="connsiteY2" fmla="*/ 1450976 h 2901950"/>
              <a:gd name="connsiteX3" fmla="*/ 2901947 w 3176987"/>
              <a:gd name="connsiteY3" fmla="*/ 1720294 h 2901950"/>
              <a:gd name="connsiteX4" fmla="*/ 2901948 w 3176987"/>
              <a:gd name="connsiteY4" fmla="*/ 2901950 h 2901950"/>
              <a:gd name="connsiteX5" fmla="*/ 2 w 3176987"/>
              <a:gd name="connsiteY5" fmla="*/ 2901950 h 2901950"/>
              <a:gd name="connsiteX6" fmla="*/ 0 w 3176987"/>
              <a:gd name="connsiteY6" fmla="*/ 1 h 290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987" h="2901950">
                <a:moveTo>
                  <a:pt x="2901948" y="0"/>
                </a:moveTo>
                <a:lnTo>
                  <a:pt x="2901948" y="1181659"/>
                </a:lnTo>
                <a:lnTo>
                  <a:pt x="3176987" y="1450976"/>
                </a:lnTo>
                <a:lnTo>
                  <a:pt x="2901947" y="1720294"/>
                </a:lnTo>
                <a:lnTo>
                  <a:pt x="2901948" y="2901950"/>
                </a:lnTo>
                <a:lnTo>
                  <a:pt x="2" y="2901950"/>
                </a:lnTo>
                <a:lnTo>
                  <a:pt x="0" y="1"/>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0120" tIns="479653" rIns="430807" bIns="479653" numCol="1" spcCol="0" rtlCol="0" fromWordArt="0" anchor="ctr" anchorCtr="0" forceAA="0" compatLnSpc="1">
            <a:noAutofit/>
          </a:bodyPr>
          <a:lstStyle/>
          <a:p>
            <a:pPr>
              <a:lnSpc>
                <a:spcPct val="130000"/>
              </a:lnSpc>
            </a:pPr>
            <a:r>
              <a:rPr lang="zh-CN" altLang="zh-CN" sz="1600" dirty="0">
                <a:solidFill>
                  <a:srgbClr val="FFFFFF"/>
                </a:solidFill>
                <a:latin typeface="+mn-ea"/>
                <a:cs typeface="+mn-ea"/>
                <a:sym typeface="+mn-ea"/>
              </a:rPr>
              <a:t>采用FPGA信号发生方案。优点是现复杂的波形生成逻辑，精确控制波形的生成，缺点是基础薄弱的情况下上手难度大，且成本非常高。</a:t>
            </a:r>
          </a:p>
        </p:txBody>
      </p:sp>
      <p:sp>
        <p:nvSpPr>
          <p:cNvPr id="37" name="任意多边形: 形状 36"/>
          <p:cNvSpPr/>
          <p:nvPr>
            <p:custDataLst>
              <p:tags r:id="rId9"/>
            </p:custDataLst>
          </p:nvPr>
        </p:nvSpPr>
        <p:spPr>
          <a:xfrm>
            <a:off x="8832233" y="2096437"/>
            <a:ext cx="519110" cy="1032855"/>
          </a:xfrm>
          <a:custGeom>
            <a:avLst/>
            <a:gdLst>
              <a:gd name="connsiteX0" fmla="*/ 2727 w 519110"/>
              <a:gd name="connsiteY0" fmla="*/ 0 h 1032855"/>
              <a:gd name="connsiteX1" fmla="*/ 519110 w 519110"/>
              <a:gd name="connsiteY1" fmla="*/ 516428 h 1032855"/>
              <a:gd name="connsiteX2" fmla="*/ 2727 w 519110"/>
              <a:gd name="connsiteY2" fmla="*/ 1032855 h 1032855"/>
              <a:gd name="connsiteX3" fmla="*/ 0 w 519110"/>
              <a:gd name="connsiteY3" fmla="*/ 1032581 h 1032855"/>
              <a:gd name="connsiteX4" fmla="*/ 0 w 519110"/>
              <a:gd name="connsiteY4" fmla="*/ 275 h 1032855"/>
              <a:gd name="connsiteX5" fmla="*/ 2727 w 519110"/>
              <a:gd name="connsiteY5" fmla="*/ 0 h 103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10" h="1032855">
                <a:moveTo>
                  <a:pt x="2727" y="0"/>
                </a:moveTo>
                <a:cubicBezTo>
                  <a:pt x="287918" y="0"/>
                  <a:pt x="519110" y="231212"/>
                  <a:pt x="519110" y="516428"/>
                </a:cubicBezTo>
                <a:cubicBezTo>
                  <a:pt x="519110" y="801643"/>
                  <a:pt x="287918" y="1032855"/>
                  <a:pt x="2727" y="1032855"/>
                </a:cubicBezTo>
                <a:lnTo>
                  <a:pt x="0" y="1032581"/>
                </a:lnTo>
                <a:lnTo>
                  <a:pt x="0" y="275"/>
                </a:lnTo>
                <a:lnTo>
                  <a:pt x="2727" y="0"/>
                </a:lnTo>
                <a:close/>
              </a:path>
            </a:pathLst>
          </a:custGeom>
          <a:gradFill>
            <a:gsLst>
              <a:gs pos="2000">
                <a:schemeClr val="accent2">
                  <a:lumMod val="10000"/>
                  <a:lumOff val="90000"/>
                </a:schemeClr>
              </a:gs>
              <a:gs pos="100000">
                <a:schemeClr val="accent2">
                  <a:lumMod val="10000"/>
                  <a:lumOff val="9000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3452" tIns="195954" rIns="146436" bIns="209367" numCol="1" spcCol="0" rtlCol="0" fromWordArt="0" anchor="ctr" anchorCtr="0" forceAA="0" compatLnSpc="1">
            <a:noAutofit/>
          </a:bodyPr>
          <a:lstStyle/>
          <a:p>
            <a:pPr algn="ctr"/>
            <a:r>
              <a:rPr lang="en-US" altLang="zh-CN" sz="3200" b="1">
                <a:solidFill>
                  <a:schemeClr val="accent2"/>
                </a:solidFill>
                <a:latin typeface="+mn-ea"/>
                <a:cs typeface="+mn-ea"/>
                <a:sym typeface="+mn-ea"/>
              </a:rPr>
              <a:t>4</a:t>
            </a:r>
            <a:endParaRPr lang="zh-CN" altLang="zh-CN" sz="3200" b="1">
              <a:solidFill>
                <a:schemeClr val="accent2"/>
              </a:solidFill>
              <a:latin typeface="+mn-ea"/>
              <a:cs typeface="+mn-ea"/>
              <a:sym typeface="+mn-ea"/>
            </a:endParaRPr>
          </a:p>
        </p:txBody>
      </p:sp>
      <p:sp>
        <p:nvSpPr>
          <p:cNvPr id="5" name="标题 4"/>
          <p:cNvSpPr>
            <a:spLocks noGrp="1"/>
          </p:cNvSpPr>
          <p:nvPr>
            <p:ph type="title"/>
            <p:custDataLst>
              <p:tags r:id="rId10"/>
            </p:custDataLst>
          </p:nvPr>
        </p:nvSpPr>
        <p:spPr/>
        <p:txBody>
          <a:bodyPr wrap="square">
            <a:normAutofit/>
          </a:bodyPr>
          <a:lstStyle/>
          <a:p>
            <a:r>
              <a:rPr lang="zh-CN" altLang="en-US"/>
              <a:t>总体方案设计</a:t>
            </a:r>
          </a:p>
        </p:txBody>
      </p:sp>
      <p:pic>
        <p:nvPicPr>
          <p:cNvPr id="3" name="图片 2"/>
          <p:cNvPicPr>
            <a:picLocks noChangeAspect="1"/>
          </p:cNvPicPr>
          <p:nvPr/>
        </p:nvPicPr>
        <p:blipFill>
          <a:blip r:embed="rId13"/>
          <a:stretch>
            <a:fillRect/>
          </a:stretch>
        </p:blipFill>
        <p:spPr>
          <a:xfrm>
            <a:off x="615315" y="4145280"/>
            <a:ext cx="2324100" cy="2385060"/>
          </a:xfrm>
          <a:prstGeom prst="rect">
            <a:avLst/>
          </a:prstGeom>
        </p:spPr>
      </p:pic>
      <p:pic>
        <p:nvPicPr>
          <p:cNvPr id="13" name="图片 12"/>
          <p:cNvPicPr>
            <a:picLocks noChangeAspect="1"/>
          </p:cNvPicPr>
          <p:nvPr/>
        </p:nvPicPr>
        <p:blipFill>
          <a:blip r:embed="rId14"/>
          <a:stretch>
            <a:fillRect/>
          </a:stretch>
        </p:blipFill>
        <p:spPr>
          <a:xfrm>
            <a:off x="8682990" y="4320540"/>
            <a:ext cx="2499360" cy="2209800"/>
          </a:xfrm>
          <a:prstGeom prst="rect">
            <a:avLst/>
          </a:prstGeom>
        </p:spPr>
      </p:pic>
      <p:sp>
        <p:nvSpPr>
          <p:cNvPr id="16" name="下箭头 15"/>
          <p:cNvSpPr/>
          <p:nvPr/>
        </p:nvSpPr>
        <p:spPr>
          <a:xfrm>
            <a:off x="4280534" y="255270"/>
            <a:ext cx="485775" cy="1002030"/>
          </a:xfrm>
          <a:prstGeom prst="downArrow">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15"/>
          <a:stretch>
            <a:fillRect/>
          </a:stretch>
        </p:blipFill>
        <p:spPr>
          <a:xfrm>
            <a:off x="3191510" y="4145280"/>
            <a:ext cx="2371725" cy="2457450"/>
          </a:xfrm>
          <a:prstGeom prst="rect">
            <a:avLst/>
          </a:prstGeom>
        </p:spPr>
      </p:pic>
      <p:pic>
        <p:nvPicPr>
          <p:cNvPr id="19" name="图片 18"/>
          <p:cNvPicPr>
            <a:picLocks noChangeAspect="1"/>
          </p:cNvPicPr>
          <p:nvPr/>
        </p:nvPicPr>
        <p:blipFill>
          <a:blip r:embed="rId16"/>
          <a:stretch>
            <a:fillRect/>
          </a:stretch>
        </p:blipFill>
        <p:spPr>
          <a:xfrm>
            <a:off x="5942965" y="4145280"/>
            <a:ext cx="2494280" cy="245554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custDataLst>
              <p:tags r:id="rId2"/>
            </p:custDataLst>
          </p:nvPr>
        </p:nvSpPr>
        <p:spPr>
          <a:xfrm>
            <a:off x="7987030" y="2021205"/>
            <a:ext cx="2520315" cy="4319905"/>
          </a:xfrm>
          <a:prstGeom prst="rect">
            <a:avLst/>
          </a:prstGeom>
          <a:solidFill>
            <a:schemeClr val="tx1">
              <a:lumMod val="40000"/>
              <a:lumOff val="60000"/>
              <a:alpha val="20000"/>
            </a:schemeClr>
          </a:solidFill>
          <a:effectLst>
            <a:outerShdw blurRad="127000" dist="38100" dir="2700000" algn="tl" rotWithShape="0">
              <a:schemeClr val="accent1">
                <a:alpha val="10000"/>
              </a:schemeClr>
            </a:outerShdw>
          </a:effectLst>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 name="图片 1" descr="C:/Users/NYX/Desktop/图片/7741821_3D抽象留白的背景空间.jpg7741821_3D抽象留白的背景空间"/>
          <p:cNvPicPr>
            <a:picLocks noChangeAspect="1"/>
          </p:cNvPicPr>
          <p:nvPr>
            <p:custDataLst>
              <p:tags r:id="rId3"/>
            </p:custDataLst>
          </p:nvPr>
        </p:nvPicPr>
        <p:blipFill>
          <a:blip r:embed="rId20"/>
          <a:srcRect/>
          <a:stretch>
            <a:fillRect/>
          </a:stretch>
        </p:blipFill>
        <p:spPr>
          <a:xfrm>
            <a:off x="7987030" y="2022475"/>
            <a:ext cx="2520315" cy="1256665"/>
          </a:xfrm>
          <a:custGeom>
            <a:avLst/>
            <a:gdLst/>
            <a:ahLst/>
            <a:cxnLst>
              <a:cxn ang="3">
                <a:pos x="hc" y="t"/>
              </a:cxn>
              <a:cxn ang="cd2">
                <a:pos x="l" y="vc"/>
              </a:cxn>
              <a:cxn ang="cd4">
                <a:pos x="hc" y="b"/>
              </a:cxn>
              <a:cxn ang="0">
                <a:pos x="r" y="vc"/>
              </a:cxn>
            </a:cxnLst>
            <a:rect l="l" t="t" r="r" b="b"/>
            <a:pathLst>
              <a:path w="3118" h="1965">
                <a:moveTo>
                  <a:pt x="0" y="0"/>
                </a:moveTo>
                <a:lnTo>
                  <a:pt x="3118" y="0"/>
                </a:lnTo>
                <a:lnTo>
                  <a:pt x="3118" y="1965"/>
                </a:lnTo>
                <a:lnTo>
                  <a:pt x="0" y="1965"/>
                </a:lnTo>
                <a:lnTo>
                  <a:pt x="0" y="0"/>
                </a:lnTo>
                <a:close/>
              </a:path>
            </a:pathLst>
          </a:custGeom>
          <a:ln w="3175">
            <a:solidFill>
              <a:schemeClr val="tx1">
                <a:lumMod val="40000"/>
                <a:lumOff val="60000"/>
                <a:alpha val="20000"/>
              </a:schemeClr>
            </a:solidFill>
          </a:ln>
        </p:spPr>
      </p:pic>
      <p:sp>
        <p:nvSpPr>
          <p:cNvPr id="8" name="矩形 7"/>
          <p:cNvSpPr/>
          <p:nvPr>
            <p:custDataLst>
              <p:tags r:id="rId4"/>
            </p:custDataLst>
          </p:nvPr>
        </p:nvSpPr>
        <p:spPr>
          <a:xfrm>
            <a:off x="1645285" y="2021840"/>
            <a:ext cx="2520315" cy="4319270"/>
          </a:xfrm>
          <a:prstGeom prst="rect">
            <a:avLst/>
          </a:prstGeom>
          <a:solidFill>
            <a:schemeClr val="tx1">
              <a:lumMod val="40000"/>
              <a:lumOff val="60000"/>
              <a:alpha val="20000"/>
            </a:schemeClr>
          </a:solidFill>
          <a:effectLst>
            <a:outerShdw blurRad="127000" dist="38100" dir="2700000" algn="tl" rotWithShape="0">
              <a:schemeClr val="accent1">
                <a:alpha val="10000"/>
              </a:schemeClr>
            </a:outerShdw>
          </a:effectLst>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3" name="矩形 32"/>
          <p:cNvSpPr/>
          <p:nvPr>
            <p:custDataLst>
              <p:tags r:id="rId5"/>
            </p:custDataLst>
          </p:nvPr>
        </p:nvSpPr>
        <p:spPr>
          <a:xfrm>
            <a:off x="4832350" y="2021840"/>
            <a:ext cx="2520315" cy="4319270"/>
          </a:xfrm>
          <a:prstGeom prst="rect">
            <a:avLst/>
          </a:prstGeom>
          <a:solidFill>
            <a:schemeClr val="tx1">
              <a:lumMod val="40000"/>
              <a:lumOff val="60000"/>
              <a:alpha val="20000"/>
            </a:schemeClr>
          </a:solidFill>
          <a:effectLst>
            <a:outerShdw blurRad="127000" dist="38100" dir="2700000" algn="tl" rotWithShape="0">
              <a:schemeClr val="accent1">
                <a:alpha val="10000"/>
              </a:schemeClr>
            </a:outerShdw>
          </a:effectLst>
        </p:spPr>
        <p:style>
          <a:lnRef idx="0">
            <a:srgbClr val="FFFFFF"/>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9" name="图片 8" descr="C:/Users/NYX/Desktop/图片/7895980_现代白色空间内部螺旋坡道3d渲染图像.jpg7895980_现代白色空间内部螺旋坡道3d渲染图像"/>
          <p:cNvPicPr>
            <a:picLocks noChangeAspect="1"/>
          </p:cNvPicPr>
          <p:nvPr>
            <p:custDataLst>
              <p:tags r:id="rId6"/>
            </p:custDataLst>
          </p:nvPr>
        </p:nvPicPr>
        <p:blipFill>
          <a:blip r:embed="rId21"/>
          <a:srcRect/>
          <a:stretch>
            <a:fillRect/>
          </a:stretch>
        </p:blipFill>
        <p:spPr>
          <a:xfrm>
            <a:off x="4832350" y="2022475"/>
            <a:ext cx="2520315" cy="1256665"/>
          </a:xfrm>
          <a:custGeom>
            <a:avLst/>
            <a:gdLst/>
            <a:ahLst/>
            <a:cxnLst>
              <a:cxn ang="3">
                <a:pos x="hc" y="t"/>
              </a:cxn>
              <a:cxn ang="cd2">
                <a:pos x="l" y="vc"/>
              </a:cxn>
              <a:cxn ang="cd4">
                <a:pos x="hc" y="b"/>
              </a:cxn>
              <a:cxn ang="0">
                <a:pos x="r" y="vc"/>
              </a:cxn>
            </a:cxnLst>
            <a:rect l="l" t="t" r="r" b="b"/>
            <a:pathLst>
              <a:path w="3118" h="1965">
                <a:moveTo>
                  <a:pt x="0" y="0"/>
                </a:moveTo>
                <a:lnTo>
                  <a:pt x="3118" y="0"/>
                </a:lnTo>
                <a:lnTo>
                  <a:pt x="3118" y="1965"/>
                </a:lnTo>
                <a:lnTo>
                  <a:pt x="0" y="1965"/>
                </a:lnTo>
                <a:lnTo>
                  <a:pt x="0" y="0"/>
                </a:lnTo>
                <a:close/>
              </a:path>
            </a:pathLst>
          </a:custGeom>
          <a:ln w="3175">
            <a:solidFill>
              <a:schemeClr val="tx1">
                <a:lumMod val="40000"/>
                <a:lumOff val="60000"/>
                <a:alpha val="20000"/>
              </a:schemeClr>
            </a:solidFill>
          </a:ln>
        </p:spPr>
      </p:pic>
      <p:pic>
        <p:nvPicPr>
          <p:cNvPr id="4" name="图片 3" descr="7896068_立方体的混沌构造。三维演示"/>
          <p:cNvPicPr>
            <a:picLocks noChangeAspect="1"/>
          </p:cNvPicPr>
          <p:nvPr>
            <p:custDataLst>
              <p:tags r:id="rId7"/>
            </p:custDataLst>
          </p:nvPr>
        </p:nvPicPr>
        <p:blipFill>
          <a:blip r:embed="rId22"/>
          <a:srcRect/>
          <a:stretch>
            <a:fillRect/>
          </a:stretch>
        </p:blipFill>
        <p:spPr>
          <a:xfrm>
            <a:off x="1645285" y="2022475"/>
            <a:ext cx="2520315" cy="1256665"/>
          </a:xfrm>
          <a:custGeom>
            <a:avLst/>
            <a:gdLst/>
            <a:ahLst/>
            <a:cxnLst>
              <a:cxn ang="3">
                <a:pos x="hc" y="t"/>
              </a:cxn>
              <a:cxn ang="cd2">
                <a:pos x="l" y="vc"/>
              </a:cxn>
              <a:cxn ang="cd4">
                <a:pos x="hc" y="b"/>
              </a:cxn>
              <a:cxn ang="0">
                <a:pos x="r" y="vc"/>
              </a:cxn>
            </a:cxnLst>
            <a:rect l="l" t="t" r="r" b="b"/>
            <a:pathLst>
              <a:path w="3118" h="1965">
                <a:moveTo>
                  <a:pt x="0" y="0"/>
                </a:moveTo>
                <a:lnTo>
                  <a:pt x="3118" y="0"/>
                </a:lnTo>
                <a:lnTo>
                  <a:pt x="3118" y="1965"/>
                </a:lnTo>
                <a:lnTo>
                  <a:pt x="0" y="1965"/>
                </a:lnTo>
                <a:lnTo>
                  <a:pt x="0" y="0"/>
                </a:lnTo>
                <a:close/>
              </a:path>
            </a:pathLst>
          </a:custGeom>
          <a:ln w="3175">
            <a:solidFill>
              <a:schemeClr val="tx1">
                <a:lumMod val="40000"/>
                <a:lumOff val="60000"/>
                <a:alpha val="20000"/>
              </a:schemeClr>
            </a:solidFill>
          </a:ln>
        </p:spPr>
      </p:pic>
      <p:sp>
        <p:nvSpPr>
          <p:cNvPr id="7" name="标题 6"/>
          <p:cNvSpPr>
            <a:spLocks noGrp="1"/>
          </p:cNvSpPr>
          <p:nvPr>
            <p:ph type="title"/>
            <p:custDataLst>
              <p:tags r:id="rId8"/>
            </p:custDataLst>
          </p:nvPr>
        </p:nvSpPr>
        <p:spPr>
          <a:xfrm>
            <a:off x="608330" y="782955"/>
            <a:ext cx="10968990" cy="591820"/>
          </a:xfrm>
        </p:spPr>
        <p:txBody>
          <a:bodyPr wrap="square">
            <a:normAutofit/>
          </a:bodyPr>
          <a:lstStyle/>
          <a:p>
            <a:r>
              <a:rPr lang="zh-CN" altLang="en-US" dirty="0">
                <a:solidFill>
                  <a:schemeClr val="accent2"/>
                </a:solidFill>
                <a:latin typeface="+mj-ea"/>
                <a:ea typeface="+mj-ea"/>
              </a:rPr>
              <a:t>集成运放选型</a:t>
            </a:r>
          </a:p>
        </p:txBody>
      </p:sp>
      <p:sp>
        <p:nvSpPr>
          <p:cNvPr id="36" name="标题"/>
          <p:cNvSpPr txBox="1"/>
          <p:nvPr>
            <p:custDataLst>
              <p:tags r:id="rId9"/>
            </p:custDataLst>
          </p:nvPr>
        </p:nvSpPr>
        <p:spPr>
          <a:xfrm>
            <a:off x="1807210" y="3507740"/>
            <a:ext cx="2174240" cy="502920"/>
          </a:xfrm>
          <a:prstGeom prst="rect">
            <a:avLst/>
          </a:prstGeom>
          <a:noFill/>
        </p:spPr>
        <p:txBody>
          <a:bodyPr wrap="square" lIns="0" tIns="0" rIns="0" bIns="0" rtlCol="0" anchor="b">
            <a:noAutofit/>
          </a:bodyPr>
          <a:lstStyle/>
          <a:p>
            <a:r>
              <a:rPr lang="zh-CN" altLang="en-US" sz="2000" b="1" spc="300">
                <a:gradFill>
                  <a:gsLst>
                    <a:gs pos="0">
                      <a:schemeClr val="accent1">
                        <a:lumMod val="60000"/>
                        <a:lumOff val="40000"/>
                      </a:schemeClr>
                    </a:gs>
                    <a:gs pos="53000">
                      <a:schemeClr val="accent1"/>
                    </a:gs>
                  </a:gsLst>
                  <a:lin ang="2700000" scaled="0"/>
                </a:gradFill>
                <a:latin typeface="+mn-ea"/>
                <a:cs typeface="+mn-ea"/>
                <a:sym typeface="+mn-ea"/>
              </a:rPr>
              <a:t>基于LM358的信号发生</a:t>
            </a:r>
          </a:p>
        </p:txBody>
      </p:sp>
      <p:sp>
        <p:nvSpPr>
          <p:cNvPr id="11" name="序号"/>
          <p:cNvSpPr txBox="1"/>
          <p:nvPr>
            <p:custDataLst>
              <p:tags r:id="rId10"/>
            </p:custDataLst>
          </p:nvPr>
        </p:nvSpPr>
        <p:spPr>
          <a:xfrm>
            <a:off x="1645285" y="2739707"/>
            <a:ext cx="540000" cy="540000"/>
          </a:xfrm>
          <a:prstGeom prst="ellipse">
            <a:avLst/>
          </a:prstGeom>
          <a:gradFill>
            <a:gsLst>
              <a:gs pos="30000">
                <a:schemeClr val="accent1">
                  <a:lumMod val="60000"/>
                  <a:lumOff val="40000"/>
                  <a:alpha val="100000"/>
                </a:schemeClr>
              </a:gs>
              <a:gs pos="100000">
                <a:schemeClr val="accent1"/>
              </a:gs>
            </a:gsLst>
            <a:lin ang="2700000" scaled="0"/>
          </a:gradFill>
        </p:spPr>
        <p:txBody>
          <a:bodyPr wrap="none" lIns="0" tIns="0" rIns="0" bIns="0" rtlCol="0" anchor="ctr" anchorCtr="0">
            <a:noAutofit/>
          </a:bodyPr>
          <a:lstStyle/>
          <a:p>
            <a:pPr algn="ctr">
              <a:lnSpc>
                <a:spcPct val="100000"/>
              </a:lnSpc>
            </a:pPr>
            <a:r>
              <a:rPr lang="en-US" b="1">
                <a:solidFill>
                  <a:schemeClr val="lt1">
                    <a:lumMod val="100000"/>
                  </a:schemeClr>
                </a:solidFill>
                <a:latin typeface="+mn-ea"/>
                <a:cs typeface="+mn-ea"/>
                <a:sym typeface="+mn-ea"/>
              </a:rPr>
              <a:t>01</a:t>
            </a:r>
            <a:endParaRPr lang="en-US" b="1" dirty="0">
              <a:solidFill>
                <a:schemeClr val="lt1">
                  <a:lumMod val="100000"/>
                </a:schemeClr>
              </a:solidFill>
              <a:latin typeface="+mn-ea"/>
              <a:cs typeface="+mn-ea"/>
              <a:sym typeface="+mn-ea"/>
            </a:endParaRPr>
          </a:p>
        </p:txBody>
      </p:sp>
      <p:sp>
        <p:nvSpPr>
          <p:cNvPr id="13" name="序号"/>
          <p:cNvSpPr txBox="1"/>
          <p:nvPr>
            <p:custDataLst>
              <p:tags r:id="rId11"/>
            </p:custDataLst>
          </p:nvPr>
        </p:nvSpPr>
        <p:spPr>
          <a:xfrm>
            <a:off x="4843145" y="2739708"/>
            <a:ext cx="540000" cy="540000"/>
          </a:xfrm>
          <a:prstGeom prst="ellipse">
            <a:avLst/>
          </a:prstGeom>
          <a:gradFill>
            <a:gsLst>
              <a:gs pos="30000">
                <a:schemeClr val="accent1">
                  <a:lumMod val="60000"/>
                  <a:lumOff val="40000"/>
                  <a:alpha val="100000"/>
                </a:schemeClr>
              </a:gs>
              <a:gs pos="100000">
                <a:schemeClr val="accent1"/>
              </a:gs>
            </a:gsLst>
            <a:lin ang="2700000" scaled="0"/>
          </a:gradFill>
        </p:spPr>
        <p:txBody>
          <a:bodyPr wrap="none" lIns="0" tIns="0" rIns="0" bIns="0" rtlCol="0" anchor="ctr" anchorCtr="0">
            <a:noAutofit/>
          </a:bodyPr>
          <a:lstStyle/>
          <a:p>
            <a:pPr algn="ctr">
              <a:lnSpc>
                <a:spcPct val="100000"/>
              </a:lnSpc>
            </a:pPr>
            <a:r>
              <a:rPr lang="en-US" b="1" dirty="0">
                <a:solidFill>
                  <a:schemeClr val="lt1">
                    <a:lumMod val="100000"/>
                  </a:schemeClr>
                </a:solidFill>
                <a:latin typeface="+mn-ea"/>
                <a:cs typeface="+mn-ea"/>
                <a:sym typeface="+mn-ea"/>
              </a:rPr>
              <a:t>02</a:t>
            </a:r>
          </a:p>
        </p:txBody>
      </p:sp>
      <p:sp>
        <p:nvSpPr>
          <p:cNvPr id="37" name="标题"/>
          <p:cNvSpPr txBox="1"/>
          <p:nvPr>
            <p:custDataLst>
              <p:tags r:id="rId12"/>
            </p:custDataLst>
          </p:nvPr>
        </p:nvSpPr>
        <p:spPr>
          <a:xfrm>
            <a:off x="4975225" y="3507105"/>
            <a:ext cx="2174240" cy="502920"/>
          </a:xfrm>
          <a:prstGeom prst="rect">
            <a:avLst/>
          </a:prstGeom>
          <a:noFill/>
        </p:spPr>
        <p:txBody>
          <a:bodyPr wrap="square" lIns="0" tIns="0" rIns="0" bIns="0" rtlCol="0" anchor="b">
            <a:noAutofit/>
          </a:bodyPr>
          <a:lstStyle/>
          <a:p>
            <a:r>
              <a:rPr lang="zh-CN" altLang="en-US" sz="2000" b="1" spc="300">
                <a:gradFill>
                  <a:gsLst>
                    <a:gs pos="0">
                      <a:schemeClr val="accent1">
                        <a:lumMod val="60000"/>
                        <a:lumOff val="40000"/>
                      </a:schemeClr>
                    </a:gs>
                    <a:gs pos="53000">
                      <a:schemeClr val="accent1"/>
                    </a:gs>
                  </a:gsLst>
                  <a:lin ang="2700000" scaled="0"/>
                </a:gradFill>
                <a:latin typeface="+mn-ea"/>
                <a:cs typeface="+mn-ea"/>
                <a:sym typeface="+mn-ea"/>
              </a:rPr>
              <a:t>基于UA741的信号发生</a:t>
            </a:r>
          </a:p>
        </p:txBody>
      </p:sp>
      <p:sp>
        <p:nvSpPr>
          <p:cNvPr id="41" name="正文"/>
          <p:cNvSpPr txBox="1"/>
          <p:nvPr>
            <p:custDataLst>
              <p:tags r:id="rId13"/>
            </p:custDataLst>
          </p:nvPr>
        </p:nvSpPr>
        <p:spPr>
          <a:xfrm>
            <a:off x="1807210" y="4067175"/>
            <a:ext cx="2174240" cy="2274570"/>
          </a:xfrm>
          <a:prstGeom prst="rect">
            <a:avLst/>
          </a:prstGeom>
          <a:noFill/>
        </p:spPr>
        <p:txBody>
          <a:bodyPr wrap="square" lIns="0" tIns="0" rIns="0" bIns="0" rtlCol="0" anchor="t" anchorCtr="0">
            <a:noAutofit/>
          </a:bodyPr>
          <a:lstStyle/>
          <a:p>
            <a:pPr indent="0" algn="just" fontAlgn="auto">
              <a:lnSpc>
                <a:spcPct val="150000"/>
              </a:lnSpc>
            </a:pPr>
            <a:r>
              <a:rPr lang="zh-CN" altLang="en-US" sz="1400" spc="150" dirty="0">
                <a:solidFill>
                  <a:schemeClr val="tx1">
                    <a:lumMod val="85000"/>
                    <a:lumOff val="15000"/>
                  </a:schemeClr>
                </a:solidFill>
                <a:latin typeface="+mn-ea"/>
                <a:cs typeface="+mn-ea"/>
                <a:sym typeface="+mn-ea"/>
              </a:rPr>
              <a:t>单个封装内提供两个独立的Op-Amp，适合多通道应用。芯片在本设计的高频段内（大于1kHz）性能有所欠缺，主要体现在其压摆率较小，瞬态特性较差。</a:t>
            </a:r>
          </a:p>
        </p:txBody>
      </p:sp>
      <p:sp>
        <p:nvSpPr>
          <p:cNvPr id="42" name="正文"/>
          <p:cNvSpPr txBox="1"/>
          <p:nvPr>
            <p:custDataLst>
              <p:tags r:id="rId14"/>
            </p:custDataLst>
          </p:nvPr>
        </p:nvSpPr>
        <p:spPr>
          <a:xfrm>
            <a:off x="4989195" y="4067175"/>
            <a:ext cx="2174240" cy="2273935"/>
          </a:xfrm>
          <a:prstGeom prst="rect">
            <a:avLst/>
          </a:prstGeom>
          <a:noFill/>
        </p:spPr>
        <p:txBody>
          <a:bodyPr wrap="square" lIns="0" tIns="0" rIns="0" bIns="0" rtlCol="0" anchor="t" anchorCtr="0">
            <a:noAutofit/>
          </a:bodyPr>
          <a:lstStyle/>
          <a:p>
            <a:pPr indent="0" algn="just" fontAlgn="auto">
              <a:lnSpc>
                <a:spcPct val="150000"/>
              </a:lnSpc>
            </a:pPr>
            <a:r>
              <a:rPr lang="zh-CN" altLang="en-US" sz="1400" spc="150">
                <a:solidFill>
                  <a:schemeClr val="tx1">
                    <a:lumMod val="85000"/>
                    <a:lumOff val="15000"/>
                  </a:schemeClr>
                </a:solidFill>
                <a:latin typeface="+mn-ea"/>
                <a:cs typeface="+mn-ea"/>
                <a:sym typeface="+mn-ea"/>
              </a:rPr>
              <a:t>UA741是一款经典且老旧的通用集成运放，适用于广泛的模拟电路应用，易于集成。但其性能不如LM358同样会出现类似的问题。</a:t>
            </a:r>
          </a:p>
        </p:txBody>
      </p:sp>
      <p:sp>
        <p:nvSpPr>
          <p:cNvPr id="43" name="序号"/>
          <p:cNvSpPr txBox="1"/>
          <p:nvPr>
            <p:custDataLst>
              <p:tags r:id="rId15"/>
            </p:custDataLst>
          </p:nvPr>
        </p:nvSpPr>
        <p:spPr>
          <a:xfrm>
            <a:off x="7989570" y="2739708"/>
            <a:ext cx="540000" cy="540000"/>
          </a:xfrm>
          <a:prstGeom prst="ellipse">
            <a:avLst/>
          </a:prstGeom>
          <a:gradFill>
            <a:gsLst>
              <a:gs pos="30000">
                <a:schemeClr val="accent1">
                  <a:lumMod val="60000"/>
                  <a:lumOff val="40000"/>
                  <a:alpha val="100000"/>
                </a:schemeClr>
              </a:gs>
              <a:gs pos="100000">
                <a:schemeClr val="accent1"/>
              </a:gs>
            </a:gsLst>
            <a:lin ang="2700000" scaled="0"/>
          </a:gradFill>
        </p:spPr>
        <p:txBody>
          <a:bodyPr wrap="none" lIns="0" tIns="0" rIns="0" bIns="0" rtlCol="0" anchor="ctr" anchorCtr="0">
            <a:noAutofit/>
          </a:bodyPr>
          <a:lstStyle/>
          <a:p>
            <a:pPr algn="ctr">
              <a:lnSpc>
                <a:spcPct val="100000"/>
              </a:lnSpc>
            </a:pPr>
            <a:r>
              <a:rPr lang="en-US" b="1">
                <a:solidFill>
                  <a:schemeClr val="lt1">
                    <a:lumMod val="100000"/>
                  </a:schemeClr>
                </a:solidFill>
                <a:latin typeface="+mn-ea"/>
                <a:cs typeface="+mn-ea"/>
                <a:sym typeface="+mn-ea"/>
              </a:rPr>
              <a:t>03</a:t>
            </a:r>
            <a:endParaRPr lang="en-US" b="1" dirty="0">
              <a:solidFill>
                <a:schemeClr val="lt1">
                  <a:lumMod val="100000"/>
                </a:schemeClr>
              </a:solidFill>
              <a:latin typeface="+mn-ea"/>
              <a:cs typeface="+mn-ea"/>
              <a:sym typeface="+mn-ea"/>
            </a:endParaRPr>
          </a:p>
        </p:txBody>
      </p:sp>
      <p:sp>
        <p:nvSpPr>
          <p:cNvPr id="44" name="标题"/>
          <p:cNvSpPr txBox="1"/>
          <p:nvPr>
            <p:custDataLst>
              <p:tags r:id="rId16"/>
            </p:custDataLst>
          </p:nvPr>
        </p:nvSpPr>
        <p:spPr>
          <a:xfrm>
            <a:off x="8143875" y="3507105"/>
            <a:ext cx="2174240" cy="502920"/>
          </a:xfrm>
          <a:prstGeom prst="rect">
            <a:avLst/>
          </a:prstGeom>
          <a:noFill/>
        </p:spPr>
        <p:txBody>
          <a:bodyPr wrap="square" lIns="0" tIns="0" rIns="0" bIns="0" rtlCol="0" anchor="b">
            <a:noAutofit/>
          </a:bodyPr>
          <a:lstStyle/>
          <a:p>
            <a:r>
              <a:rPr lang="zh-CN" altLang="en-US" sz="2000" b="1" spc="300">
                <a:gradFill>
                  <a:gsLst>
                    <a:gs pos="0">
                      <a:schemeClr val="accent1">
                        <a:lumMod val="60000"/>
                        <a:lumOff val="40000"/>
                      </a:schemeClr>
                    </a:gs>
                    <a:gs pos="53000">
                      <a:schemeClr val="accent1"/>
                    </a:gs>
                  </a:gsLst>
                  <a:lin ang="2700000" scaled="0"/>
                </a:gradFill>
                <a:latin typeface="+mn-ea"/>
                <a:cs typeface="+mn-ea"/>
                <a:sym typeface="+mn-ea"/>
              </a:rPr>
              <a:t>基于</a:t>
            </a:r>
            <a:r>
              <a:rPr lang="en-US" altLang="zh-CN" sz="2000" b="1" spc="300">
                <a:gradFill>
                  <a:gsLst>
                    <a:gs pos="0">
                      <a:schemeClr val="accent1">
                        <a:lumMod val="60000"/>
                        <a:lumOff val="40000"/>
                      </a:schemeClr>
                    </a:gs>
                    <a:gs pos="53000">
                      <a:schemeClr val="accent1"/>
                    </a:gs>
                  </a:gsLst>
                  <a:lin ang="2700000" scaled="0"/>
                </a:gradFill>
                <a:latin typeface="+mn-ea"/>
                <a:cs typeface="+mn-ea"/>
                <a:sym typeface="+mn-ea"/>
              </a:rPr>
              <a:t>OPA2134PA</a:t>
            </a:r>
            <a:endParaRPr lang="zh-CN" altLang="en-US" sz="2000" b="1" spc="300">
              <a:gradFill>
                <a:gsLst>
                  <a:gs pos="0">
                    <a:schemeClr val="accent1">
                      <a:lumMod val="60000"/>
                      <a:lumOff val="40000"/>
                    </a:schemeClr>
                  </a:gs>
                  <a:gs pos="53000">
                    <a:schemeClr val="accent1"/>
                  </a:gs>
                </a:gsLst>
                <a:lin ang="2700000" scaled="0"/>
              </a:gradFill>
              <a:latin typeface="+mn-ea"/>
              <a:ea typeface="宋体" panose="02010600030101010101" pitchFamily="2" charset="-122"/>
              <a:cs typeface="+mn-ea"/>
              <a:sym typeface="+mn-ea"/>
            </a:endParaRPr>
          </a:p>
        </p:txBody>
      </p:sp>
      <p:sp>
        <p:nvSpPr>
          <p:cNvPr id="45" name="正文"/>
          <p:cNvSpPr txBox="1"/>
          <p:nvPr>
            <p:custDataLst>
              <p:tags r:id="rId17"/>
            </p:custDataLst>
          </p:nvPr>
        </p:nvSpPr>
        <p:spPr>
          <a:xfrm>
            <a:off x="8143875" y="4066540"/>
            <a:ext cx="2174240" cy="2274570"/>
          </a:xfrm>
          <a:prstGeom prst="rect">
            <a:avLst/>
          </a:prstGeom>
          <a:noFill/>
        </p:spPr>
        <p:txBody>
          <a:bodyPr wrap="square" lIns="0" tIns="0" rIns="0" bIns="0" rtlCol="0" anchor="t" anchorCtr="0">
            <a:noAutofit/>
          </a:bodyPr>
          <a:lstStyle/>
          <a:p>
            <a:pPr indent="0" algn="just" fontAlgn="auto">
              <a:lnSpc>
                <a:spcPct val="150000"/>
              </a:lnSpc>
            </a:pPr>
            <a:r>
              <a:rPr lang="zh-CN" altLang="en-US" sz="1400" spc="150" dirty="0">
                <a:solidFill>
                  <a:schemeClr val="tx1">
                    <a:lumMod val="85000"/>
                    <a:lumOff val="15000"/>
                  </a:schemeClr>
                </a:solidFill>
                <a:latin typeface="+mn-ea"/>
                <a:cs typeface="+mn-ea"/>
                <a:sym typeface="+mn-ea"/>
              </a:rPr>
              <a:t>OPA2134PA可以提供超低失真和低噪声，以确保波形质量。相对于通用运放，成本较高。</a:t>
            </a:r>
          </a:p>
        </p:txBody>
      </p:sp>
      <p:sp>
        <p:nvSpPr>
          <p:cNvPr id="3" name="下箭头 2"/>
          <p:cNvSpPr/>
          <p:nvPr/>
        </p:nvSpPr>
        <p:spPr>
          <a:xfrm>
            <a:off x="8853170" y="1261745"/>
            <a:ext cx="485775" cy="979170"/>
          </a:xfrm>
          <a:prstGeom prst="downArrow">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2"/>
            </p:custDataLst>
          </p:nvPr>
        </p:nvSpPr>
        <p:spPr/>
        <p:txBody>
          <a:bodyPr/>
          <a:lstStyle/>
          <a:p>
            <a:r>
              <a:rPr lang="zh-CN" altLang="en-US" dirty="0">
                <a:latin typeface="+mj-ea"/>
                <a:ea typeface="+mj-ea"/>
              </a:rPr>
              <a:t>电源芯片选型</a:t>
            </a:r>
          </a:p>
        </p:txBody>
      </p:sp>
      <p:sp>
        <p:nvSpPr>
          <p:cNvPr id="4" name="平行四边形 3"/>
          <p:cNvSpPr/>
          <p:nvPr>
            <p:custDataLst>
              <p:tags r:id="rId3"/>
            </p:custDataLst>
          </p:nvPr>
        </p:nvSpPr>
        <p:spPr>
          <a:xfrm rot="16200000">
            <a:off x="4059555" y="3309620"/>
            <a:ext cx="529590" cy="613410"/>
          </a:xfrm>
          <a:prstGeom prst="parallelogram">
            <a:avLst>
              <a:gd name="adj" fmla="val 47404"/>
            </a:avLst>
          </a:prstGeom>
          <a:gradFill>
            <a:gsLst>
              <a:gs pos="0">
                <a:schemeClr val="accent1">
                  <a:lumMod val="85000"/>
                </a:schemeClr>
              </a:gs>
              <a:gs pos="100000">
                <a:schemeClr val="accent1">
                  <a:alpha val="10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4" name="平行四边形 13"/>
          <p:cNvSpPr/>
          <p:nvPr>
            <p:custDataLst>
              <p:tags r:id="rId4"/>
            </p:custDataLst>
          </p:nvPr>
        </p:nvSpPr>
        <p:spPr>
          <a:xfrm rot="16200000" flipV="1">
            <a:off x="7594600" y="4094480"/>
            <a:ext cx="529590" cy="619760"/>
          </a:xfrm>
          <a:prstGeom prst="parallelogram">
            <a:avLst>
              <a:gd name="adj" fmla="val 47404"/>
            </a:avLst>
          </a:prstGeom>
          <a:gradFill>
            <a:gsLst>
              <a:gs pos="0">
                <a:schemeClr val="accent2">
                  <a:lumMod val="75000"/>
                </a:schemeClr>
              </a:gs>
              <a:gs pos="100000">
                <a:schemeClr val="accent2">
                  <a:lumMod val="9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cxnSp>
        <p:nvCxnSpPr>
          <p:cNvPr id="28" name="直接连接符 27"/>
          <p:cNvCxnSpPr/>
          <p:nvPr>
            <p:custDataLst>
              <p:tags r:id="rId5"/>
            </p:custDataLst>
          </p:nvPr>
        </p:nvCxnSpPr>
        <p:spPr>
          <a:xfrm>
            <a:off x="7445375" y="3304540"/>
            <a:ext cx="965200" cy="0"/>
          </a:xfrm>
          <a:prstGeom prst="line">
            <a:avLst/>
          </a:prstGeom>
          <a:ln w="9525">
            <a:solidFill>
              <a:schemeClr val="accent1">
                <a:lumMod val="60000"/>
                <a:lumOff val="40000"/>
              </a:schemeClr>
            </a:solidFill>
            <a:prstDash val="dash"/>
            <a:headEnd type="oval" w="sm" len="sm"/>
            <a:tailEnd type="oval" w="sm" len="sm"/>
          </a:ln>
        </p:spPr>
        <p:style>
          <a:lnRef idx="2">
            <a:schemeClr val="accent1"/>
          </a:lnRef>
          <a:fillRef idx="0">
            <a:srgbClr val="FFFFFF"/>
          </a:fillRef>
          <a:effectRef idx="0">
            <a:srgbClr val="FFFFFF"/>
          </a:effectRef>
          <a:fontRef idx="minor">
            <a:schemeClr val="tx1"/>
          </a:fontRef>
        </p:style>
      </p:cxnSp>
      <p:sp>
        <p:nvSpPr>
          <p:cNvPr id="33" name="椭圆 32"/>
          <p:cNvSpPr/>
          <p:nvPr>
            <p:custDataLst>
              <p:tags r:id="rId6"/>
            </p:custDataLst>
          </p:nvPr>
        </p:nvSpPr>
        <p:spPr>
          <a:xfrm>
            <a:off x="8479155" y="3110230"/>
            <a:ext cx="388620" cy="388620"/>
          </a:xfrm>
          <a:prstGeom prst="ellipse">
            <a:avLst/>
          </a:prstGeom>
          <a:gradFill>
            <a:gsLst>
              <a:gs pos="0">
                <a:schemeClr val="accent1">
                  <a:lumMod val="75000"/>
                  <a:lumOff val="25000"/>
                </a:schemeClr>
              </a:gs>
              <a:gs pos="100000">
                <a:schemeClr val="accent1">
                  <a:lumMod val="85000"/>
                  <a:lumOff val="15000"/>
                </a:schemeClr>
              </a:gs>
            </a:gsLst>
            <a:lin ang="2640000" scaled="0"/>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lt1"/>
              </a:solidFill>
              <a:sym typeface="+mn-ea"/>
            </a:endParaRPr>
          </a:p>
        </p:txBody>
      </p:sp>
      <p:cxnSp>
        <p:nvCxnSpPr>
          <p:cNvPr id="35" name="直接连接符 34"/>
          <p:cNvCxnSpPr/>
          <p:nvPr>
            <p:custDataLst>
              <p:tags r:id="rId7"/>
            </p:custDataLst>
          </p:nvPr>
        </p:nvCxnSpPr>
        <p:spPr>
          <a:xfrm>
            <a:off x="3764915" y="4113530"/>
            <a:ext cx="965200" cy="0"/>
          </a:xfrm>
          <a:prstGeom prst="line">
            <a:avLst/>
          </a:prstGeom>
          <a:ln w="9525">
            <a:solidFill>
              <a:schemeClr val="accent2">
                <a:lumMod val="60000"/>
                <a:lumOff val="40000"/>
              </a:schemeClr>
            </a:solidFill>
            <a:prstDash val="dash"/>
            <a:headEnd type="oval" w="sm" len="sm"/>
            <a:tailEnd type="oval" w="sm" len="sm"/>
          </a:ln>
        </p:spPr>
        <p:style>
          <a:lnRef idx="2">
            <a:schemeClr val="accent1"/>
          </a:lnRef>
          <a:fillRef idx="0">
            <a:srgbClr val="FFFFFF"/>
          </a:fillRef>
          <a:effectRef idx="0">
            <a:srgbClr val="FFFFFF"/>
          </a:effectRef>
          <a:fontRef idx="minor">
            <a:schemeClr val="tx1"/>
          </a:fontRef>
        </p:style>
      </p:cxnSp>
      <p:sp>
        <p:nvSpPr>
          <p:cNvPr id="41" name="椭圆 40"/>
          <p:cNvSpPr/>
          <p:nvPr>
            <p:custDataLst>
              <p:tags r:id="rId8"/>
            </p:custDataLst>
          </p:nvPr>
        </p:nvSpPr>
        <p:spPr>
          <a:xfrm>
            <a:off x="3309620" y="3919220"/>
            <a:ext cx="388620" cy="388620"/>
          </a:xfrm>
          <a:prstGeom prst="ellipse">
            <a:avLst/>
          </a:prstGeom>
          <a:gradFill>
            <a:gsLst>
              <a:gs pos="0">
                <a:schemeClr val="accent2">
                  <a:lumMod val="75000"/>
                  <a:lumOff val="25000"/>
                </a:schemeClr>
              </a:gs>
              <a:gs pos="100000">
                <a:schemeClr val="accent2">
                  <a:lumMod val="85000"/>
                  <a:lumOff val="15000"/>
                </a:schemeClr>
              </a:gs>
            </a:gsLst>
            <a:lin ang="2640000" scaled="0"/>
          </a:gradFill>
          <a:ln w="3175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chemeClr val="lt1"/>
              </a:solidFill>
              <a:sym typeface="+mn-ea"/>
            </a:endParaRPr>
          </a:p>
        </p:txBody>
      </p:sp>
      <p:sp>
        <p:nvSpPr>
          <p:cNvPr id="2" name="矩形 1"/>
          <p:cNvSpPr/>
          <p:nvPr>
            <p:custDataLst>
              <p:tags r:id="rId9"/>
            </p:custDataLst>
          </p:nvPr>
        </p:nvSpPr>
        <p:spPr>
          <a:xfrm>
            <a:off x="9048115" y="2765425"/>
            <a:ext cx="2431699" cy="1172210"/>
          </a:xfrm>
          <a:prstGeom prst="rect">
            <a:avLst/>
          </a:prstGeom>
          <a:noFill/>
        </p:spPr>
        <p:txBody>
          <a:bodyPr wrap="square" lIns="0" tIns="0" rIns="0" bIns="0" rtlCol="0" anchor="ctr" anchorCtr="0">
            <a:noAutofit/>
          </a:bodyPr>
          <a:lstStyle/>
          <a:p>
            <a:pPr algn="just">
              <a:lnSpc>
                <a:spcPct val="130000"/>
              </a:lnSpc>
              <a:spcBef>
                <a:spcPct val="0"/>
              </a:spcBef>
              <a:spcAft>
                <a:spcPct val="0"/>
              </a:spcAft>
            </a:pPr>
            <a:r>
              <a:rPr lang="zh-CN" altLang="en-US" sz="2400" dirty="0">
                <a:solidFill>
                  <a:schemeClr val="tx1">
                    <a:lumMod val="85000"/>
                    <a:lumOff val="15000"/>
                  </a:schemeClr>
                </a:solidFill>
                <a:latin typeface="+mn-ea"/>
                <a:cs typeface="+mn-ea"/>
              </a:rPr>
              <a:t>支持从4.5V到60V的宽范围输入，适用于多种电源环境。</a:t>
            </a:r>
          </a:p>
        </p:txBody>
      </p:sp>
      <p:sp>
        <p:nvSpPr>
          <p:cNvPr id="3" name="矩形 2"/>
          <p:cNvSpPr/>
          <p:nvPr>
            <p:custDataLst>
              <p:tags r:id="rId10"/>
            </p:custDataLst>
          </p:nvPr>
        </p:nvSpPr>
        <p:spPr>
          <a:xfrm>
            <a:off x="608400" y="3540760"/>
            <a:ext cx="2431699" cy="1172210"/>
          </a:xfrm>
          <a:prstGeom prst="rect">
            <a:avLst/>
          </a:prstGeom>
          <a:noFill/>
        </p:spPr>
        <p:txBody>
          <a:bodyPr wrap="square" lIns="0" tIns="0" rIns="0" bIns="0" rtlCol="0" anchor="ctr" anchorCtr="0">
            <a:noAutofit/>
          </a:bodyPr>
          <a:lstStyle/>
          <a:p>
            <a:pPr algn="r">
              <a:lnSpc>
                <a:spcPct val="130000"/>
              </a:lnSpc>
              <a:spcBef>
                <a:spcPct val="0"/>
              </a:spcBef>
              <a:spcAft>
                <a:spcPct val="0"/>
              </a:spcAft>
            </a:pPr>
            <a:r>
              <a:rPr lang="zh-CN" altLang="en-US" sz="2000" dirty="0">
                <a:solidFill>
                  <a:schemeClr val="tx1">
                    <a:lumMod val="85000"/>
                    <a:lumOff val="15000"/>
                  </a:schemeClr>
                </a:solidFill>
                <a:latin typeface="+mn-ea"/>
                <a:cs typeface="+mn-ea"/>
              </a:rPr>
              <a:t>LM2675是一款简单且易于使用的降压转换器，但其输入电压范围较窄，可能不适用于宽电压输入的应用。</a:t>
            </a:r>
          </a:p>
        </p:txBody>
      </p:sp>
      <p:sp>
        <p:nvSpPr>
          <p:cNvPr id="12" name="标题"/>
          <p:cNvSpPr/>
          <p:nvPr>
            <p:custDataLst>
              <p:tags r:id="rId11"/>
            </p:custDataLst>
          </p:nvPr>
        </p:nvSpPr>
        <p:spPr>
          <a:xfrm>
            <a:off x="4799965" y="3805555"/>
            <a:ext cx="3368675" cy="612140"/>
          </a:xfrm>
          <a:prstGeom prst="rect">
            <a:avLst/>
          </a:prstGeom>
          <a:gradFill>
            <a:gsLst>
              <a:gs pos="80000">
                <a:schemeClr val="accent2">
                  <a:lumMod val="70000"/>
                  <a:lumOff val="30000"/>
                </a:schemeClr>
              </a:gs>
              <a:gs pos="20000">
                <a:schemeClr val="accent2"/>
              </a:gs>
            </a:gsLst>
            <a:lin ang="81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zh-CN" altLang="en-US" b="1">
                <a:solidFill>
                  <a:schemeClr val="lt1">
                    <a:lumMod val="100000"/>
                  </a:schemeClr>
                </a:solidFill>
                <a:uFillTx/>
                <a:latin typeface="+mn-ea"/>
                <a:cs typeface="+mn-ea"/>
                <a:sym typeface="+mn-ea"/>
              </a:rPr>
              <a:t>基于LM2675的电源管理</a:t>
            </a:r>
          </a:p>
        </p:txBody>
      </p:sp>
      <p:sp>
        <p:nvSpPr>
          <p:cNvPr id="10" name="标题"/>
          <p:cNvSpPr/>
          <p:nvPr>
            <p:custDataLst>
              <p:tags r:id="rId12"/>
            </p:custDataLst>
          </p:nvPr>
        </p:nvSpPr>
        <p:spPr>
          <a:xfrm>
            <a:off x="4017010" y="3025140"/>
            <a:ext cx="3359785" cy="604520"/>
          </a:xfrm>
          <a:prstGeom prst="rect">
            <a:avLst/>
          </a:prstGeom>
          <a:gradFill>
            <a:gsLst>
              <a:gs pos="80000">
                <a:schemeClr val="accent1">
                  <a:lumMod val="70000"/>
                  <a:lumOff val="30000"/>
                </a:schemeClr>
              </a:gs>
              <a:gs pos="20000">
                <a:schemeClr val="accent1"/>
              </a:gs>
            </a:gsLst>
            <a:lin ang="81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zh-CN" altLang="en-US" b="1">
                <a:solidFill>
                  <a:schemeClr val="lt1">
                    <a:lumMod val="100000"/>
                  </a:schemeClr>
                </a:solidFill>
                <a:uFillTx/>
                <a:latin typeface="+mn-ea"/>
                <a:cs typeface="+mn-ea"/>
                <a:sym typeface="+mn-ea"/>
              </a:rPr>
              <a:t>基于TPS54360的电源管理</a:t>
            </a:r>
          </a:p>
        </p:txBody>
      </p:sp>
      <p:sp>
        <p:nvSpPr>
          <p:cNvPr id="5" name="图形 5" descr="343439383331313b343532303032383bbfcdbba7b9dcc0ed"/>
          <p:cNvSpPr/>
          <p:nvPr>
            <p:custDataLst>
              <p:tags r:id="rId13"/>
            </p:custDataLst>
          </p:nvPr>
        </p:nvSpPr>
        <p:spPr>
          <a:xfrm>
            <a:off x="8569064" y="3203837"/>
            <a:ext cx="208799" cy="201404"/>
          </a:xfrm>
          <a:custGeom>
            <a:avLst/>
            <a:gdLst>
              <a:gd name="connsiteX0" fmla="*/ 157993 w 208799"/>
              <a:gd name="connsiteY0" fmla="*/ 157701 h 201404"/>
              <a:gd name="connsiteX1" fmla="*/ 113724 w 208799"/>
              <a:gd name="connsiteY1" fmla="*/ 124421 h 201404"/>
              <a:gd name="connsiteX2" fmla="*/ 111102 w 208799"/>
              <a:gd name="connsiteY2" fmla="*/ 117431 h 201404"/>
              <a:gd name="connsiteX3" fmla="*/ 111102 w 208799"/>
              <a:gd name="connsiteY3" fmla="*/ 117326 h 201404"/>
              <a:gd name="connsiteX4" fmla="*/ 111416 w 208799"/>
              <a:gd name="connsiteY4" fmla="*/ 116701 h 201404"/>
              <a:gd name="connsiteX5" fmla="*/ 127991 w 208799"/>
              <a:gd name="connsiteY5" fmla="*/ 72153 h 201404"/>
              <a:gd name="connsiteX6" fmla="*/ 110682 w 208799"/>
              <a:gd name="connsiteY6" fmla="*/ 24580 h 201404"/>
              <a:gd name="connsiteX7" fmla="*/ 109738 w 208799"/>
              <a:gd name="connsiteY7" fmla="*/ 18633 h 201404"/>
              <a:gd name="connsiteX8" fmla="*/ 138481 w 208799"/>
              <a:gd name="connsiteY8" fmla="*/ 167 h 201404"/>
              <a:gd name="connsiteX9" fmla="*/ 176247 w 208799"/>
              <a:gd name="connsiteY9" fmla="*/ 32509 h 201404"/>
              <a:gd name="connsiteX10" fmla="*/ 163658 w 208799"/>
              <a:gd name="connsiteY10" fmla="*/ 80499 h 201404"/>
              <a:gd name="connsiteX11" fmla="*/ 159462 w 208799"/>
              <a:gd name="connsiteY11" fmla="*/ 85716 h 201404"/>
              <a:gd name="connsiteX12" fmla="*/ 159042 w 208799"/>
              <a:gd name="connsiteY12" fmla="*/ 93749 h 201404"/>
              <a:gd name="connsiteX13" fmla="*/ 160616 w 208799"/>
              <a:gd name="connsiteY13" fmla="*/ 96357 h 201404"/>
              <a:gd name="connsiteX14" fmla="*/ 173205 w 208799"/>
              <a:gd name="connsiteY14" fmla="*/ 102512 h 201404"/>
              <a:gd name="connsiteX15" fmla="*/ 186842 w 208799"/>
              <a:gd name="connsiteY15" fmla="*/ 108772 h 201404"/>
              <a:gd name="connsiteX16" fmla="*/ 207823 w 208799"/>
              <a:gd name="connsiteY16" fmla="*/ 127551 h 201404"/>
              <a:gd name="connsiteX17" fmla="*/ 205724 w 208799"/>
              <a:gd name="connsiteY17" fmla="*/ 147373 h 201404"/>
              <a:gd name="connsiteX18" fmla="*/ 163134 w 208799"/>
              <a:gd name="connsiteY18" fmla="*/ 160518 h 201404"/>
              <a:gd name="connsiteX19" fmla="*/ 157993 w 208799"/>
              <a:gd name="connsiteY19" fmla="*/ 157701 h 201404"/>
              <a:gd name="connsiteX20" fmla="*/ 114 w 208799"/>
              <a:gd name="connsiteY20" fmla="*/ 178567 h 201404"/>
              <a:gd name="connsiteX21" fmla="*/ 114 w 208799"/>
              <a:gd name="connsiteY21" fmla="*/ 171264 h 201404"/>
              <a:gd name="connsiteX22" fmla="*/ 2212 w 208799"/>
              <a:gd name="connsiteY22" fmla="*/ 165005 h 201404"/>
              <a:gd name="connsiteX23" fmla="*/ 21829 w 208799"/>
              <a:gd name="connsiteY23" fmla="*/ 146434 h 201404"/>
              <a:gd name="connsiteX24" fmla="*/ 22458 w 208799"/>
              <a:gd name="connsiteY24" fmla="*/ 146017 h 201404"/>
              <a:gd name="connsiteX25" fmla="*/ 42075 w 208799"/>
              <a:gd name="connsiteY25" fmla="*/ 136836 h 201404"/>
              <a:gd name="connsiteX26" fmla="*/ 48369 w 208799"/>
              <a:gd name="connsiteY26" fmla="*/ 134228 h 201404"/>
              <a:gd name="connsiteX27" fmla="*/ 50153 w 208799"/>
              <a:gd name="connsiteY27" fmla="*/ 132871 h 201404"/>
              <a:gd name="connsiteX28" fmla="*/ 53510 w 208799"/>
              <a:gd name="connsiteY28" fmla="*/ 115970 h 201404"/>
              <a:gd name="connsiteX29" fmla="*/ 49419 w 208799"/>
              <a:gd name="connsiteY29" fmla="*/ 110858 h 201404"/>
              <a:gd name="connsiteX30" fmla="*/ 49209 w 208799"/>
              <a:gd name="connsiteY30" fmla="*/ 110650 h 201404"/>
              <a:gd name="connsiteX31" fmla="*/ 33578 w 208799"/>
              <a:gd name="connsiteY31" fmla="*/ 61720 h 201404"/>
              <a:gd name="connsiteX32" fmla="*/ 72392 w 208799"/>
              <a:gd name="connsiteY32" fmla="*/ 26249 h 201404"/>
              <a:gd name="connsiteX33" fmla="*/ 112256 w 208799"/>
              <a:gd name="connsiteY33" fmla="*/ 61512 h 201404"/>
              <a:gd name="connsiteX34" fmla="*/ 112360 w 208799"/>
              <a:gd name="connsiteY34" fmla="*/ 62033 h 201404"/>
              <a:gd name="connsiteX35" fmla="*/ 107115 w 208799"/>
              <a:gd name="connsiteY35" fmla="*/ 93123 h 201404"/>
              <a:gd name="connsiteX36" fmla="*/ 96835 w 208799"/>
              <a:gd name="connsiteY36" fmla="*/ 110546 h 201404"/>
              <a:gd name="connsiteX37" fmla="*/ 96415 w 208799"/>
              <a:gd name="connsiteY37" fmla="*/ 111172 h 201404"/>
              <a:gd name="connsiteX38" fmla="*/ 92639 w 208799"/>
              <a:gd name="connsiteY38" fmla="*/ 115553 h 201404"/>
              <a:gd name="connsiteX39" fmla="*/ 92219 w 208799"/>
              <a:gd name="connsiteY39" fmla="*/ 116596 h 201404"/>
              <a:gd name="connsiteX40" fmla="*/ 94527 w 208799"/>
              <a:gd name="connsiteY40" fmla="*/ 133810 h 201404"/>
              <a:gd name="connsiteX41" fmla="*/ 102710 w 208799"/>
              <a:gd name="connsiteY41" fmla="*/ 136836 h 201404"/>
              <a:gd name="connsiteX42" fmla="*/ 103234 w 208799"/>
              <a:gd name="connsiteY42" fmla="*/ 137044 h 201404"/>
              <a:gd name="connsiteX43" fmla="*/ 137432 w 208799"/>
              <a:gd name="connsiteY43" fmla="*/ 156659 h 201404"/>
              <a:gd name="connsiteX44" fmla="*/ 137747 w 208799"/>
              <a:gd name="connsiteY44" fmla="*/ 156867 h 201404"/>
              <a:gd name="connsiteX45" fmla="*/ 145510 w 208799"/>
              <a:gd name="connsiteY45" fmla="*/ 168239 h 201404"/>
              <a:gd name="connsiteX46" fmla="*/ 145930 w 208799"/>
              <a:gd name="connsiteY46" fmla="*/ 171785 h 201404"/>
              <a:gd name="connsiteX47" fmla="*/ 145930 w 208799"/>
              <a:gd name="connsiteY47" fmla="*/ 179923 h 201404"/>
              <a:gd name="connsiteX48" fmla="*/ 145720 w 208799"/>
              <a:gd name="connsiteY48" fmla="*/ 181384 h 201404"/>
              <a:gd name="connsiteX49" fmla="*/ 114458 w 208799"/>
              <a:gd name="connsiteY49" fmla="*/ 198389 h 201404"/>
              <a:gd name="connsiteX50" fmla="*/ 34732 w 208799"/>
              <a:gd name="connsiteY50" fmla="*/ 198389 h 201404"/>
              <a:gd name="connsiteX51" fmla="*/ 4310 w 208799"/>
              <a:gd name="connsiteY51" fmla="*/ 185870 h 201404"/>
              <a:gd name="connsiteX52" fmla="*/ 114 w 208799"/>
              <a:gd name="connsiteY52" fmla="*/ 178567 h 201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08799" h="201404">
                <a:moveTo>
                  <a:pt x="157993" y="157701"/>
                </a:moveTo>
                <a:cubicBezTo>
                  <a:pt x="148972" y="140696"/>
                  <a:pt x="132397" y="131829"/>
                  <a:pt x="113724" y="124421"/>
                </a:cubicBezTo>
                <a:cubicBezTo>
                  <a:pt x="110891" y="123274"/>
                  <a:pt x="109738" y="120040"/>
                  <a:pt x="111102" y="117431"/>
                </a:cubicBezTo>
                <a:lnTo>
                  <a:pt x="111102" y="117326"/>
                </a:lnTo>
                <a:lnTo>
                  <a:pt x="111416" y="116701"/>
                </a:lnTo>
                <a:cubicBezTo>
                  <a:pt x="119704" y="105225"/>
                  <a:pt x="126942" y="90723"/>
                  <a:pt x="127991" y="72153"/>
                </a:cubicBezTo>
                <a:cubicBezTo>
                  <a:pt x="129984" y="50870"/>
                  <a:pt x="121907" y="35847"/>
                  <a:pt x="110682" y="24580"/>
                </a:cubicBezTo>
                <a:cubicBezTo>
                  <a:pt x="109108" y="23015"/>
                  <a:pt x="108689" y="20615"/>
                  <a:pt x="109738" y="18633"/>
                </a:cubicBezTo>
                <a:cubicBezTo>
                  <a:pt x="115088" y="8826"/>
                  <a:pt x="123375" y="1106"/>
                  <a:pt x="138481" y="167"/>
                </a:cubicBezTo>
                <a:cubicBezTo>
                  <a:pt x="161560" y="-876"/>
                  <a:pt x="174149" y="13730"/>
                  <a:pt x="176247" y="32509"/>
                </a:cubicBezTo>
                <a:cubicBezTo>
                  <a:pt x="179394" y="53374"/>
                  <a:pt x="172051" y="70066"/>
                  <a:pt x="163658" y="80499"/>
                </a:cubicBezTo>
                <a:cubicBezTo>
                  <a:pt x="162609" y="82586"/>
                  <a:pt x="160511" y="83629"/>
                  <a:pt x="159462" y="85716"/>
                </a:cubicBezTo>
                <a:cubicBezTo>
                  <a:pt x="158623" y="87385"/>
                  <a:pt x="158413" y="91245"/>
                  <a:pt x="159042" y="93749"/>
                </a:cubicBezTo>
                <a:cubicBezTo>
                  <a:pt x="159252" y="94792"/>
                  <a:pt x="159776" y="95627"/>
                  <a:pt x="160616" y="96357"/>
                </a:cubicBezTo>
                <a:cubicBezTo>
                  <a:pt x="163553" y="98861"/>
                  <a:pt x="169532" y="100634"/>
                  <a:pt x="173205" y="102512"/>
                </a:cubicBezTo>
                <a:cubicBezTo>
                  <a:pt x="178449" y="104599"/>
                  <a:pt x="182646" y="106685"/>
                  <a:pt x="186842" y="108772"/>
                </a:cubicBezTo>
                <a:cubicBezTo>
                  <a:pt x="195234" y="112945"/>
                  <a:pt x="204675" y="119204"/>
                  <a:pt x="207823" y="127551"/>
                </a:cubicBezTo>
                <a:cubicBezTo>
                  <a:pt x="209921" y="132768"/>
                  <a:pt x="208871" y="143200"/>
                  <a:pt x="205724" y="147373"/>
                </a:cubicBezTo>
                <a:cubicBezTo>
                  <a:pt x="198906" y="157076"/>
                  <a:pt x="179288" y="158640"/>
                  <a:pt x="163134" y="160518"/>
                </a:cubicBezTo>
                <a:cubicBezTo>
                  <a:pt x="161036" y="160623"/>
                  <a:pt x="159042" y="159579"/>
                  <a:pt x="157993" y="157701"/>
                </a:cubicBezTo>
                <a:moveTo>
                  <a:pt x="114" y="178567"/>
                </a:moveTo>
                <a:lnTo>
                  <a:pt x="114" y="171264"/>
                </a:lnTo>
                <a:cubicBezTo>
                  <a:pt x="114" y="169178"/>
                  <a:pt x="1163" y="167091"/>
                  <a:pt x="2212" y="165005"/>
                </a:cubicBezTo>
                <a:cubicBezTo>
                  <a:pt x="6303" y="156762"/>
                  <a:pt x="14591" y="151547"/>
                  <a:pt x="21829" y="146434"/>
                </a:cubicBezTo>
                <a:cubicBezTo>
                  <a:pt x="22039" y="146330"/>
                  <a:pt x="22249" y="146121"/>
                  <a:pt x="22458" y="146017"/>
                </a:cubicBezTo>
                <a:cubicBezTo>
                  <a:pt x="28648" y="142992"/>
                  <a:pt x="34837" y="139861"/>
                  <a:pt x="42075" y="136836"/>
                </a:cubicBezTo>
                <a:cubicBezTo>
                  <a:pt x="43859" y="136002"/>
                  <a:pt x="46376" y="135063"/>
                  <a:pt x="48369" y="134228"/>
                </a:cubicBezTo>
                <a:cubicBezTo>
                  <a:pt x="49104" y="133915"/>
                  <a:pt x="49733" y="133498"/>
                  <a:pt x="50153" y="132871"/>
                </a:cubicBezTo>
                <a:cubicBezTo>
                  <a:pt x="53195" y="129220"/>
                  <a:pt x="56447" y="121708"/>
                  <a:pt x="53510" y="115970"/>
                </a:cubicBezTo>
                <a:cubicBezTo>
                  <a:pt x="52461" y="113884"/>
                  <a:pt x="51412" y="112841"/>
                  <a:pt x="49419" y="110858"/>
                </a:cubicBezTo>
                <a:lnTo>
                  <a:pt x="49209" y="110650"/>
                </a:lnTo>
                <a:cubicBezTo>
                  <a:pt x="39767" y="100217"/>
                  <a:pt x="31480" y="82482"/>
                  <a:pt x="33578" y="61720"/>
                </a:cubicBezTo>
                <a:cubicBezTo>
                  <a:pt x="35676" y="40855"/>
                  <a:pt x="49314" y="26249"/>
                  <a:pt x="72392" y="26249"/>
                </a:cubicBezTo>
                <a:cubicBezTo>
                  <a:pt x="95366" y="26249"/>
                  <a:pt x="109004" y="40750"/>
                  <a:pt x="112256" y="61512"/>
                </a:cubicBezTo>
                <a:cubicBezTo>
                  <a:pt x="112256" y="61720"/>
                  <a:pt x="112256" y="61825"/>
                  <a:pt x="112360" y="62033"/>
                </a:cubicBezTo>
                <a:cubicBezTo>
                  <a:pt x="113304" y="74448"/>
                  <a:pt x="110262" y="85820"/>
                  <a:pt x="107115" y="93123"/>
                </a:cubicBezTo>
                <a:cubicBezTo>
                  <a:pt x="104073" y="100322"/>
                  <a:pt x="100926" y="105434"/>
                  <a:pt x="96835" y="110546"/>
                </a:cubicBezTo>
                <a:cubicBezTo>
                  <a:pt x="96625" y="110754"/>
                  <a:pt x="96520" y="110963"/>
                  <a:pt x="96415" y="111172"/>
                </a:cubicBezTo>
                <a:cubicBezTo>
                  <a:pt x="95366" y="112841"/>
                  <a:pt x="93687" y="113884"/>
                  <a:pt x="92639" y="115553"/>
                </a:cubicBezTo>
                <a:cubicBezTo>
                  <a:pt x="92429" y="115867"/>
                  <a:pt x="92324" y="116179"/>
                  <a:pt x="92219" y="116596"/>
                </a:cubicBezTo>
                <a:cubicBezTo>
                  <a:pt x="90435" y="122752"/>
                  <a:pt x="92429" y="130785"/>
                  <a:pt x="94527" y="133810"/>
                </a:cubicBezTo>
                <a:cubicBezTo>
                  <a:pt x="95576" y="135793"/>
                  <a:pt x="99562" y="135897"/>
                  <a:pt x="102710" y="136836"/>
                </a:cubicBezTo>
                <a:cubicBezTo>
                  <a:pt x="102919" y="136941"/>
                  <a:pt x="103024" y="136941"/>
                  <a:pt x="103234" y="137044"/>
                </a:cubicBezTo>
                <a:cubicBezTo>
                  <a:pt x="115718" y="142261"/>
                  <a:pt x="128096" y="148416"/>
                  <a:pt x="137432" y="156659"/>
                </a:cubicBezTo>
                <a:cubicBezTo>
                  <a:pt x="137537" y="156762"/>
                  <a:pt x="137642" y="156867"/>
                  <a:pt x="137747" y="156867"/>
                </a:cubicBezTo>
                <a:cubicBezTo>
                  <a:pt x="140474" y="159579"/>
                  <a:pt x="144041" y="163231"/>
                  <a:pt x="145510" y="168239"/>
                </a:cubicBezTo>
                <a:cubicBezTo>
                  <a:pt x="145824" y="169386"/>
                  <a:pt x="145930" y="170638"/>
                  <a:pt x="145930" y="171785"/>
                </a:cubicBezTo>
                <a:lnTo>
                  <a:pt x="145930" y="179923"/>
                </a:lnTo>
                <a:cubicBezTo>
                  <a:pt x="145930" y="180445"/>
                  <a:pt x="145824" y="180967"/>
                  <a:pt x="145720" y="181384"/>
                </a:cubicBezTo>
                <a:cubicBezTo>
                  <a:pt x="142153" y="192234"/>
                  <a:pt x="127781" y="195364"/>
                  <a:pt x="114458" y="198389"/>
                </a:cubicBezTo>
                <a:cubicBezTo>
                  <a:pt x="91380" y="202562"/>
                  <a:pt x="58860" y="202562"/>
                  <a:pt x="34732" y="198389"/>
                </a:cubicBezTo>
                <a:cubicBezTo>
                  <a:pt x="23193" y="196303"/>
                  <a:pt x="10604" y="193173"/>
                  <a:pt x="4310" y="185870"/>
                </a:cubicBezTo>
                <a:cubicBezTo>
                  <a:pt x="2212" y="184827"/>
                  <a:pt x="1163" y="182740"/>
                  <a:pt x="114" y="178567"/>
                </a:cubicBezTo>
              </a:path>
            </a:pathLst>
          </a:custGeom>
          <a:gradFill>
            <a:gsLst>
              <a:gs pos="0">
                <a:srgbClr val="FFFFFF"/>
              </a:gs>
              <a:gs pos="65000">
                <a:srgbClr val="FFFFFF">
                  <a:alpha val="60000"/>
                </a:srgbClr>
              </a:gs>
            </a:gsLst>
            <a:lin ang="4800001" scaled="1"/>
          </a:gradFill>
          <a:ln w="7147" cap="flat">
            <a:noFill/>
            <a:prstDash val="solid"/>
            <a:miter/>
          </a:ln>
        </p:spPr>
        <p:txBody>
          <a:bodyPr rtlCol="0" anchor="ctr"/>
          <a:lstStyle/>
          <a:p>
            <a:endParaRPr lang="zh-CN" altLang="en-US"/>
          </a:p>
        </p:txBody>
      </p:sp>
      <p:sp>
        <p:nvSpPr>
          <p:cNvPr id="11" name="任意多边形: 形状 10"/>
          <p:cNvSpPr/>
          <p:nvPr>
            <p:custDataLst>
              <p:tags r:id="rId14"/>
            </p:custDataLst>
          </p:nvPr>
        </p:nvSpPr>
        <p:spPr>
          <a:xfrm>
            <a:off x="3425300" y="4018243"/>
            <a:ext cx="172039" cy="190800"/>
          </a:xfrm>
          <a:custGeom>
            <a:avLst/>
            <a:gdLst>
              <a:gd name="connsiteX0" fmla="*/ 154840 w 172039"/>
              <a:gd name="connsiteY0" fmla="*/ 110895 h 190800"/>
              <a:gd name="connsiteX1" fmla="*/ 169004 w 172039"/>
              <a:gd name="connsiteY1" fmla="*/ 110895 h 190800"/>
              <a:gd name="connsiteX2" fmla="*/ 169004 w 172039"/>
              <a:gd name="connsiteY2" fmla="*/ 125673 h 190800"/>
              <a:gd name="connsiteX3" fmla="*/ 108301 w 172039"/>
              <a:gd name="connsiteY3" fmla="*/ 189005 h 190800"/>
              <a:gd name="connsiteX4" fmla="*/ 103243 w 172039"/>
              <a:gd name="connsiteY4" fmla="*/ 190061 h 190800"/>
              <a:gd name="connsiteX5" fmla="*/ 95149 w 172039"/>
              <a:gd name="connsiteY5" fmla="*/ 186894 h 190800"/>
              <a:gd name="connsiteX6" fmla="*/ 70868 w 172039"/>
              <a:gd name="connsiteY6" fmla="*/ 160506 h 190800"/>
              <a:gd name="connsiteX7" fmla="*/ 70868 w 172039"/>
              <a:gd name="connsiteY7" fmla="*/ 145729 h 190800"/>
              <a:gd name="connsiteX8" fmla="*/ 85032 w 172039"/>
              <a:gd name="connsiteY8" fmla="*/ 145729 h 190800"/>
              <a:gd name="connsiteX9" fmla="*/ 103243 w 172039"/>
              <a:gd name="connsiteY9" fmla="*/ 164728 h 190800"/>
              <a:gd name="connsiteX10" fmla="*/ 50586 w 172039"/>
              <a:gd name="connsiteY10" fmla="*/ 31666 h 190800"/>
              <a:gd name="connsiteX11" fmla="*/ 40468 w 172039"/>
              <a:gd name="connsiteY11" fmla="*/ 42221 h 190800"/>
              <a:gd name="connsiteX12" fmla="*/ 80937 w 172039"/>
              <a:gd name="connsiteY12" fmla="*/ 84443 h 190800"/>
              <a:gd name="connsiteX13" fmla="*/ 121406 w 172039"/>
              <a:gd name="connsiteY13" fmla="*/ 42221 h 190800"/>
              <a:gd name="connsiteX14" fmla="*/ 111289 w 172039"/>
              <a:gd name="connsiteY14" fmla="*/ 31666 h 190800"/>
              <a:gd name="connsiteX15" fmla="*/ 101171 w 172039"/>
              <a:gd name="connsiteY15" fmla="*/ 42221 h 190800"/>
              <a:gd name="connsiteX16" fmla="*/ 80937 w 172039"/>
              <a:gd name="connsiteY16" fmla="*/ 63332 h 190800"/>
              <a:gd name="connsiteX17" fmla="*/ 60703 w 172039"/>
              <a:gd name="connsiteY17" fmla="*/ 42221 h 190800"/>
              <a:gd name="connsiteX18" fmla="*/ 50586 w 172039"/>
              <a:gd name="connsiteY18" fmla="*/ 31666 h 190800"/>
              <a:gd name="connsiteX19" fmla="*/ 30351 w 172039"/>
              <a:gd name="connsiteY19" fmla="*/ 0 h 190800"/>
              <a:gd name="connsiteX20" fmla="*/ 131523 w 172039"/>
              <a:gd name="connsiteY20" fmla="*/ 0 h 190800"/>
              <a:gd name="connsiteX21" fmla="*/ 161874 w 172039"/>
              <a:gd name="connsiteY21" fmla="*/ 31666 h 190800"/>
              <a:gd name="connsiteX22" fmla="*/ 162179 w 172039"/>
              <a:gd name="connsiteY22" fmla="*/ 95028 h 190800"/>
              <a:gd name="connsiteX23" fmla="*/ 102387 w 172039"/>
              <a:gd name="connsiteY23" fmla="*/ 154805 h 190800"/>
              <a:gd name="connsiteX24" fmla="*/ 87318 w 172039"/>
              <a:gd name="connsiteY24" fmla="*/ 139600 h 190800"/>
              <a:gd name="connsiteX25" fmla="*/ 64327 w 172039"/>
              <a:gd name="connsiteY25" fmla="*/ 139600 h 190800"/>
              <a:gd name="connsiteX26" fmla="*/ 64327 w 172039"/>
              <a:gd name="connsiteY26" fmla="*/ 162741 h 190800"/>
              <a:gd name="connsiteX27" fmla="*/ 88691 w 172039"/>
              <a:gd name="connsiteY27" fmla="*/ 190800 h 190800"/>
              <a:gd name="connsiteX28" fmla="*/ 30351 w 172039"/>
              <a:gd name="connsiteY28" fmla="*/ 189997 h 190800"/>
              <a:gd name="connsiteX29" fmla="*/ 0 w 172039"/>
              <a:gd name="connsiteY29" fmla="*/ 158331 h 190800"/>
              <a:gd name="connsiteX30" fmla="*/ 0 w 172039"/>
              <a:gd name="connsiteY30" fmla="*/ 31666 h 190800"/>
              <a:gd name="connsiteX31" fmla="*/ 30351 w 172039"/>
              <a:gd name="connsiteY31" fmla="*/ 0 h 19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72039" h="190800">
                <a:moveTo>
                  <a:pt x="154840" y="110895"/>
                </a:moveTo>
                <a:cubicBezTo>
                  <a:pt x="158887" y="106673"/>
                  <a:pt x="164957" y="106673"/>
                  <a:pt x="169004" y="110895"/>
                </a:cubicBezTo>
                <a:cubicBezTo>
                  <a:pt x="173051" y="115118"/>
                  <a:pt x="173051" y="121451"/>
                  <a:pt x="169004" y="125673"/>
                </a:cubicBezTo>
                <a:lnTo>
                  <a:pt x="108301" y="189005"/>
                </a:lnTo>
                <a:lnTo>
                  <a:pt x="103243" y="190061"/>
                </a:lnTo>
                <a:cubicBezTo>
                  <a:pt x="100207" y="190061"/>
                  <a:pt x="97172" y="189005"/>
                  <a:pt x="95149" y="186894"/>
                </a:cubicBezTo>
                <a:lnTo>
                  <a:pt x="70868" y="160506"/>
                </a:lnTo>
                <a:cubicBezTo>
                  <a:pt x="66821" y="156284"/>
                  <a:pt x="66821" y="149951"/>
                  <a:pt x="70868" y="145729"/>
                </a:cubicBezTo>
                <a:cubicBezTo>
                  <a:pt x="74914" y="141506"/>
                  <a:pt x="80985" y="141506"/>
                  <a:pt x="85032" y="145729"/>
                </a:cubicBezTo>
                <a:lnTo>
                  <a:pt x="103243" y="164728"/>
                </a:lnTo>
                <a:close/>
                <a:moveTo>
                  <a:pt x="50586" y="31666"/>
                </a:moveTo>
                <a:cubicBezTo>
                  <a:pt x="44515" y="31666"/>
                  <a:pt x="40468" y="35888"/>
                  <a:pt x="40468" y="42221"/>
                </a:cubicBezTo>
                <a:cubicBezTo>
                  <a:pt x="40468" y="65443"/>
                  <a:pt x="58679" y="84443"/>
                  <a:pt x="80937" y="84443"/>
                </a:cubicBezTo>
                <a:cubicBezTo>
                  <a:pt x="103195" y="84443"/>
                  <a:pt x="121406" y="65443"/>
                  <a:pt x="121406" y="42221"/>
                </a:cubicBezTo>
                <a:cubicBezTo>
                  <a:pt x="121406" y="35888"/>
                  <a:pt x="117359" y="31666"/>
                  <a:pt x="111289" y="31666"/>
                </a:cubicBezTo>
                <a:cubicBezTo>
                  <a:pt x="105218" y="31666"/>
                  <a:pt x="101171" y="35888"/>
                  <a:pt x="101171" y="42221"/>
                </a:cubicBezTo>
                <a:cubicBezTo>
                  <a:pt x="101171" y="53832"/>
                  <a:pt x="92066" y="63332"/>
                  <a:pt x="80937" y="63332"/>
                </a:cubicBezTo>
                <a:cubicBezTo>
                  <a:pt x="69808" y="63332"/>
                  <a:pt x="60703" y="53832"/>
                  <a:pt x="60703" y="42221"/>
                </a:cubicBezTo>
                <a:cubicBezTo>
                  <a:pt x="60703" y="35888"/>
                  <a:pt x="56656" y="31666"/>
                  <a:pt x="50586" y="31666"/>
                </a:cubicBezTo>
                <a:close/>
                <a:moveTo>
                  <a:pt x="30351" y="0"/>
                </a:moveTo>
                <a:lnTo>
                  <a:pt x="131523" y="0"/>
                </a:lnTo>
                <a:cubicBezTo>
                  <a:pt x="148722" y="0"/>
                  <a:pt x="161874" y="13722"/>
                  <a:pt x="161874" y="31666"/>
                </a:cubicBezTo>
                <a:lnTo>
                  <a:pt x="162179" y="95028"/>
                </a:lnTo>
                <a:lnTo>
                  <a:pt x="102387" y="154805"/>
                </a:lnTo>
                <a:lnTo>
                  <a:pt x="87318" y="139600"/>
                </a:lnTo>
                <a:cubicBezTo>
                  <a:pt x="80890" y="132988"/>
                  <a:pt x="70755" y="132988"/>
                  <a:pt x="64327" y="139600"/>
                </a:cubicBezTo>
                <a:cubicBezTo>
                  <a:pt x="57899" y="146211"/>
                  <a:pt x="57899" y="156129"/>
                  <a:pt x="64327" y="162741"/>
                </a:cubicBezTo>
                <a:lnTo>
                  <a:pt x="88691" y="190800"/>
                </a:lnTo>
                <a:lnTo>
                  <a:pt x="30351" y="189997"/>
                </a:lnTo>
                <a:cubicBezTo>
                  <a:pt x="13152" y="189997"/>
                  <a:pt x="0" y="176275"/>
                  <a:pt x="0" y="158331"/>
                </a:cubicBezTo>
                <a:lnTo>
                  <a:pt x="0" y="31666"/>
                </a:lnTo>
                <a:cubicBezTo>
                  <a:pt x="0" y="13722"/>
                  <a:pt x="13152" y="0"/>
                  <a:pt x="30351" y="0"/>
                </a:cubicBezTo>
                <a:close/>
              </a:path>
            </a:pathLst>
          </a:custGeom>
          <a:gradFill>
            <a:gsLst>
              <a:gs pos="0">
                <a:srgbClr val="FFFFFF"/>
              </a:gs>
              <a:gs pos="80000">
                <a:srgbClr val="FFFFFF">
                  <a:alpha val="60000"/>
                </a:srgbClr>
              </a:gs>
            </a:gsLst>
            <a:lin ang="5400000" scaled="1"/>
          </a:gradFill>
          <a:ln w="6437" cap="flat">
            <a:noFill/>
            <a:prstDash val="solid"/>
            <a:miter/>
          </a:ln>
        </p:spPr>
        <p:txBody>
          <a:bodyPr rtlCol="0" anchor="ctr"/>
          <a:lstStyle/>
          <a:p>
            <a:endParaRPr lang="zh-CN" altLang="en-US"/>
          </a:p>
        </p:txBody>
      </p:sp>
      <p:sp>
        <p:nvSpPr>
          <p:cNvPr id="7" name="文本框 6"/>
          <p:cNvSpPr txBox="1"/>
          <p:nvPr/>
        </p:nvSpPr>
        <p:spPr>
          <a:xfrm>
            <a:off x="3795395" y="1480753"/>
            <a:ext cx="4064000" cy="922020"/>
          </a:xfrm>
          <a:prstGeom prst="rect">
            <a:avLst/>
          </a:prstGeom>
          <a:noFill/>
        </p:spPr>
        <p:txBody>
          <a:bodyPr wrap="square" rtlCol="0">
            <a:spAutoFit/>
          </a:bodyPr>
          <a:lstStyle/>
          <a:p>
            <a:r>
              <a:rPr lang="zh-CN" altLang="en-US" dirty="0">
                <a:highlight>
                  <a:srgbClr val="FFFF00"/>
                </a:highlight>
              </a:rPr>
              <a:t>我们发现TPS54360以其高效率、宽输入电压范围和高输出电流能力在高性能电源管理应用中表现突出。</a:t>
            </a:r>
          </a:p>
        </p:txBody>
      </p:sp>
      <p:sp>
        <p:nvSpPr>
          <p:cNvPr id="9" name="下箭头 2">
            <a:extLst>
              <a:ext uri="{FF2B5EF4-FFF2-40B4-BE49-F238E27FC236}">
                <a16:creationId xmlns:a16="http://schemas.microsoft.com/office/drawing/2014/main" id="{8BEA71F4-D6C0-E08A-0B83-6EE42067C9E9}"/>
              </a:ext>
            </a:extLst>
          </p:cNvPr>
          <p:cNvSpPr/>
          <p:nvPr/>
        </p:nvSpPr>
        <p:spPr>
          <a:xfrm>
            <a:off x="9570720" y="1213100"/>
            <a:ext cx="485775" cy="979170"/>
          </a:xfrm>
          <a:prstGeom prst="downArrow">
            <a:avLst/>
          </a:prstGeom>
          <a:solidFill>
            <a:srgbClr val="FF0000"/>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p:bldP spid="9" grpId="0" animBg="1"/>
      <p:bldP spid="9"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2"/>
            <p:custDataLst>
              <p:tags r:id="rId2"/>
            </p:custDataLst>
          </p:nvPr>
        </p:nvSpPr>
        <p:spPr/>
        <p:txBody>
          <a:bodyPr>
            <a:normAutofit fontScale="97500" lnSpcReduction="10000"/>
          </a:bodyPr>
          <a:lstStyle/>
          <a:p>
            <a:r>
              <a:t>03</a:t>
            </a:r>
          </a:p>
        </p:txBody>
      </p:sp>
      <p:sp>
        <p:nvSpPr>
          <p:cNvPr id="5" name="标题 4"/>
          <p:cNvSpPr>
            <a:spLocks noGrp="1"/>
          </p:cNvSpPr>
          <p:nvPr>
            <p:ph type="title" idx="1"/>
            <p:custDataLst>
              <p:tags r:id="rId3"/>
            </p:custDataLst>
          </p:nvPr>
        </p:nvSpPr>
        <p:spPr/>
        <p:txBody>
          <a:bodyPr/>
          <a:lstStyle/>
          <a:p>
            <a:r>
              <a:rPr lang="zh-CN" altLang="en-US"/>
              <a:t>电路设计与参数计算</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4aad9836-4f43-43bb-b62c-649937c82502"/>
  <p:tag name="COMMONDATA" val="eyJoZGlkIjoiZmMxNTc5YzQwYTg2NmVhNjdkNWQyYmU0OTY5ZTU4NmU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 name="KSO_WM_UNIT_PRESET_TEXT" val="单击此处编辑母版文本样式&#10;第二级&#10;第三级&#10;第四级&#10;第五级"/>
</p:tagLst>
</file>

<file path=ppt/tags/tag10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 name="KSO_WM_UNIT_PRESET_TEXT" val="单击此处编辑母版文本样式&#10;第二级&#10;第三级&#10;第四级&#10;第五级"/>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 name="KSO_WM_UNIT_CONTENT_GROUP_TYPE" val="titlestyle"/>
</p:tagLst>
</file>

<file path=ppt/tags/tag10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 name="KSO_WM_UNIT_PRESET_TEXT" val="单击此处编辑母版文本样式&#10;第二级&#10;第三级&#10;第四级&#10;第五级"/>
</p:tagLst>
</file>

<file path=ppt/tags/tag10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 WPS,a click to unlimited possibilities"/>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 name="KSO_WM_UNIT_CONTENT_GROUP_TYPE" val="contentchip"/>
</p:tagLst>
</file>

<file path=ppt/tags/tag11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 name="KSO_WM_UNIT_PRESET_TEXT" val="单击此处编辑母版文本样式&#10;第二级&#10;第三级&#10;第四级&#10;第五级"/>
</p:tagLst>
</file>

<file path=ppt/tags/tag1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文档标题内容"/>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 name="KSO_WM_UNIT_CONTENT_GROUP_TYPE" val="contentchip"/>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 name="KSO_WM_UNIT_PRESET_TEXT" val="单击此处编辑母版文本样式&#10;第二级&#10;第三级&#10;第四级&#10;第五级"/>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3.0"/>
</p:tagLst>
</file>

<file path=ppt/tags/tag1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 name="KSO_WM_UNIT_CONTENT_GROUP_TYPE" val="titlestyle"/>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3.0"/>
  <p:tag name="KSO_WM_BEAUTIFY_FLAG" val="#wm#"/>
  <p:tag name="KSO_WM_UNIT_CONTENT_GROUP_TYPE" val="contentchip"/>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THANK YOU"/>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 name="KSO_WM_UNIT_CONTENT_GROUP_TYPE" val="contentchip"/>
  <p:tag name="KSO_WM_UNIT_VALUE" val="8"/>
</p:tagLst>
</file>

<file path=ppt/tags/tag134.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3.0"/>
  <p:tag name="KSO_WM_BEAUTIFY_FLAG" val="#wm#"/>
  <p:tag name="KSO_WM_UNIT_CONTENT_GROUP_TYPE" val="contentchip"/>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SLIDE_ID" val="custom20230244_1"/>
  <p:tag name="KSO_WM_TEMPLATE_SUBCATEGORY" val="29"/>
  <p:tag name="KSO_WM_TEMPLATE_MASTER_TYPE" val="0"/>
  <p:tag name="KSO_WM_TEMPLATE_COLOR_TYPE" val="0"/>
  <p:tag name="KSO_WM_SLIDE_TYPE" val="title"/>
  <p:tag name="KSO_WM_SLIDE_SUBTYPE" val="pureTxt"/>
  <p:tag name="KSO_WM_SLIDE_ITEM_CNT" val="0"/>
  <p:tag name="KSO_WM_SLIDE_INDEX" val="1"/>
  <p:tag name="KSO_WM_TAG_VERSION" val="3.0"/>
  <p:tag name="KSO_WM_BEAUTIFY_FLAG" val="#wm#"/>
  <p:tag name="KSO_WM_TEMPLATE_CATEGORY" val="custom"/>
  <p:tag name="KSO_WM_TEMPLATE_INDEX" val="20230244"/>
  <p:tag name="KSO_WM_SLIDE_LAYOUT" val="a_b_f"/>
  <p:tag name="KSO_WM_SLIDE_LAYOUT_CNT" val="1_1_1"/>
  <p:tag name="KSO_WM_TEMPLATE_THUMBS_INDEX" val="1、11"/>
  <p:tag name="KSO_WM_SLIDE_CONTENT_AREA" val="{&quot;left&quot;:&quot;58.35&quot;,&quot;top&quot;:&quot;94.55&quot;,&quot;width&quot;:&quot;600.15&quot;,&quot;height&quot;:&quot;297&quot;}"/>
</p:tagLst>
</file>

<file path=ppt/tags/tag1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custom20230244_1*b*1"/>
  <p:tag name="KSO_WM_TEMPLATE_CATEGORY" val="custom"/>
  <p:tag name="KSO_WM_TEMPLATE_INDEX" val="20230244"/>
  <p:tag name="KSO_WM_UNIT_LAYERLEVEL" val="1"/>
  <p:tag name="KSO_WM_TAG_VERSION" val="3.0"/>
  <p:tag name="KSO_WM_BEAUTIFY_FLAG" val="#wm#"/>
  <p:tag name="KSO_WM_UNIT_CONTENT_GROUP_TYPE" val="contentchip"/>
  <p:tag name="KSO_WM_UNIT_PRESET_TEXT" val=" WPS,a click to unlimited possibilities"/>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44_1*a*1"/>
  <p:tag name="KSO_WM_TEMPLATE_CATEGORY" val="custom"/>
  <p:tag name="KSO_WM_TEMPLATE_INDEX" val="20230244"/>
  <p:tag name="KSO_WM_UNIT_LAYERLEVEL" val="1"/>
  <p:tag name="KSO_WM_TAG_VERSION" val="3.0"/>
  <p:tag name="KSO_WM_BEAUTIFY_FLAG" val="#wm#"/>
  <p:tag name="KSO_WM_UNIT_CONTENT_GROUP_TYPE" val="contentchip"/>
  <p:tag name="KSO_WM_UNIT_PRESET_TEXT" val="添加文档标题内容"/>
</p:tagLst>
</file>

<file path=ppt/tags/tag141.xml><?xml version="1.0" encoding="utf-8"?>
<p:tagLst xmlns:a="http://schemas.openxmlformats.org/drawingml/2006/main" xmlns:r="http://schemas.openxmlformats.org/officeDocument/2006/relationships" xmlns:p="http://schemas.openxmlformats.org/presentationml/2006/main">
  <p:tag name="KSO_WM_UNIT_SUBTYPE" val="b"/>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244_1*f*1"/>
  <p:tag name="KSO_WM_TEMPLATE_CATEGORY" val="custom"/>
  <p:tag name="KSO_WM_TEMPLATE_INDEX" val="20230244"/>
  <p:tag name="KSO_WM_UNIT_LAYERLEVEL" val="1"/>
  <p:tag name="KSO_WM_TAG_VERSION" val="3.0"/>
  <p:tag name="KSO_WM_BEAUTIFY_FLAG" val="#wm#"/>
  <p:tag name="KSO_WM_UNIT_CONTENT_GROUP_TYPE" val="contentchip"/>
  <p:tag name="KSO_WM_UNIT_PRESET_TEXT" val="汇报人：WPS"/>
</p:tagLst>
</file>

<file path=ppt/tags/tag142.xml><?xml version="1.0" encoding="utf-8"?>
<p:tagLst xmlns:a="http://schemas.openxmlformats.org/drawingml/2006/main" xmlns:r="http://schemas.openxmlformats.org/officeDocument/2006/relationships" xmlns:p="http://schemas.openxmlformats.org/presentationml/2006/main">
  <p:tag name="KSO_WM_SLIDE_ID" val="custom20230244_10"/>
  <p:tag name="KSO_WM_TEMPLATE_SUBCATEGORY" val="29"/>
  <p:tag name="KSO_WM_TEMPLATE_MASTER_TYPE" val="0"/>
  <p:tag name="KSO_WM_TEMPLATE_COLOR_TYPE" val="0"/>
  <p:tag name="KSO_WM_SLIDE_ITEM_CNT" val="0"/>
  <p:tag name="KSO_WM_SLIDE_INDEX" val="10"/>
  <p:tag name="KSO_WM_TAG_VERSION" val="3.0"/>
  <p:tag name="KSO_WM_BEAUTIFY_FLAG" val="#wm#"/>
  <p:tag name="KSO_WM_TEMPLATE_CATEGORY" val="custom"/>
  <p:tag name="KSO_WM_TEMPLATE_INDEX" val="20230244"/>
  <p:tag name="KSO_WM_SLIDE_TYPE" val="text"/>
  <p:tag name="KSO_WM_SLIDE_SUBTYPE" val="pureTxt"/>
  <p:tag name="KSO_WM_SLIDE_SIZE" val="863*466"/>
  <p:tag name="KSO_WM_SLIDE_POSITION" val="47*25"/>
  <p:tag name="KSO_WM_SLIDE_LAYOUT" val="a_f"/>
  <p:tag name="KSO_WM_SLIDE_LAYOUT_CNT" val="1_1"/>
  <p:tag name="KSO_WM_SPECIAL_SOURCE" val="bdnull"/>
  <p:tag name="KSO_WM_SLIDE_LAYOUT_NAME" val="标题和内容"/>
</p:tagLst>
</file>

<file path=ppt/tags/tag1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44_10*a*1"/>
  <p:tag name="KSO_WM_TEMPLATE_CATEGORY" val="custom"/>
  <p:tag name="KSO_WM_TEMPLATE_INDEX" val="20230244"/>
  <p:tag name="KSO_WM_UNIT_LAYERLEVEL" val="1"/>
  <p:tag name="KSO_WM_TAG_VERSION" val="3.0"/>
  <p:tag name="KSO_WM_BEAUTIFY_FLAG" val="#wm#"/>
  <p:tag name="KSO_WM_UNIT_CONTENT_GROUP_TYPE" val="titlestyle"/>
  <p:tag name="KSO_WM_UNIT_PRESET_TEXT" val="正文页-预设标题"/>
</p:tagLst>
</file>

<file path=ppt/tags/tag14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244_10*f*1"/>
  <p:tag name="KSO_WM_TEMPLATE_CATEGORY" val="custom"/>
  <p:tag name="KSO_WM_TEMPLATE_INDEX" val="20230244"/>
  <p:tag name="KSO_WM_UNIT_LAYERLEVEL" val="1"/>
  <p:tag name="KSO_WM_TAG_VERSION" val="3.0"/>
  <p:tag name="KSO_WM_BEAUTIFY_FLAG" val="#wm#"/>
  <p:tag name="KSO_WM_UNIT_PRESET_TEXT" val="单击此处添加文本"/>
</p:tagLst>
</file>

<file path=ppt/tags/tag145.xml><?xml version="1.0" encoding="utf-8"?>
<p:tagLst xmlns:a="http://schemas.openxmlformats.org/drawingml/2006/main" xmlns:r="http://schemas.openxmlformats.org/officeDocument/2006/relationships" xmlns:p="http://schemas.openxmlformats.org/presentationml/2006/main">
  <p:tag name="KSO_WM_SLIDE_ID" val="custom20230244_9"/>
  <p:tag name="KSO_WM_TEMPLATE_SUBCATEGORY" val="29"/>
  <p:tag name="KSO_WM_TEMPLATE_MASTER_TYPE" val="0"/>
  <p:tag name="KSO_WM_TEMPLATE_COLOR_TYPE" val="0"/>
  <p:tag name="KSO_WM_SLIDE_TYPE" val="sectionTitle"/>
  <p:tag name="KSO_WM_SLIDE_SUBTYPE" val="pureTxt"/>
  <p:tag name="KSO_WM_SLIDE_ITEM_CNT" val="0"/>
  <p:tag name="KSO_WM_SLIDE_INDEX" val="9"/>
  <p:tag name="KSO_WM_TAG_VERSION" val="3.0"/>
  <p:tag name="KSO_WM_BEAUTIFY_FLAG" val="#wm#"/>
  <p:tag name="KSO_WM_TEMPLATE_CATEGORY" val="custom"/>
  <p:tag name="KSO_WM_TEMPLATE_INDEX" val="20230244"/>
  <p:tag name="KSO_WM_SLIDE_LAYOUT" val="a_e"/>
  <p:tag name="KSO_WM_SLIDE_LAYOUT_CNT" val="1_1"/>
  <p:tag name="KSO_WM_TEMPLATE_THUMBS_INDEX" val="1、4、7、12、13、14、15、16、17、18、20、24、25、28、33、36、40、43、44"/>
  <p:tag name="KSO_WM_SLIDE_CONTENT_AREA" val="{&quot;left&quot;:&quot;29.6&quot;,&quot;top&quot;:&quot;87.4&quot;,&quot;width&quot;:&quot;425.55&quot;,&quot;height&quot;:&quot;348.8&quot;}"/>
</p:tagLst>
</file>

<file path=ppt/tags/tag146.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44_9*e*1"/>
  <p:tag name="KSO_WM_TEMPLATE_CATEGORY" val="custom"/>
  <p:tag name="KSO_WM_TEMPLATE_INDEX" val="20230244"/>
  <p:tag name="KSO_WM_UNIT_LAYERLEVEL" val="1"/>
  <p:tag name="KSO_WM_TAG_VERSION" val="3.0"/>
  <p:tag name="KSO_WM_BEAUTIFY_FLAG" val="#wm#"/>
  <p:tag name="KSO_WM_UNIT_CONTENT_GROUP_TYPE" val="contentchip"/>
  <p:tag name="KSO_WM_UNIT_PRESET_TEXT" val="01"/>
</p:tagLst>
</file>

<file path=ppt/tags/tag14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30244_9*a*1"/>
  <p:tag name="KSO_WM_TEMPLATE_CATEGORY" val="custom"/>
  <p:tag name="KSO_WM_TEMPLATE_INDEX" val="20230244"/>
  <p:tag name="KSO_WM_UNIT_LAYERLEVEL" val="1"/>
  <p:tag name="KSO_WM_TAG_VERSION" val="3.0"/>
  <p:tag name="KSO_WM_BEAUTIFY_FLAG" val="#wm#"/>
  <p:tag name="KSO_WM_UNIT_CONTENT_GROUP_TYPE" val="contentchip"/>
  <p:tag name="KSO_WM_UNIT_PRESET_TEXT" val="添加章节标题"/>
</p:tagLst>
</file>

<file path=ppt/tags/tag148.xml><?xml version="1.0" encoding="utf-8"?>
<p:tagLst xmlns:a="http://schemas.openxmlformats.org/drawingml/2006/main" xmlns:r="http://schemas.openxmlformats.org/officeDocument/2006/relationships" xmlns:p="http://schemas.openxmlformats.org/presentationml/2006/main">
  <p:tag name="KSO_WM_SLIDE_ID" val="custom20230244_10"/>
  <p:tag name="KSO_WM_TEMPLATE_SUBCATEGORY" val="29"/>
  <p:tag name="KSO_WM_TEMPLATE_MASTER_TYPE" val="0"/>
  <p:tag name="KSO_WM_TEMPLATE_COLOR_TYPE" val="0"/>
  <p:tag name="KSO_WM_SLIDE_ITEM_CNT" val="0"/>
  <p:tag name="KSO_WM_SLIDE_INDEX" val="10"/>
  <p:tag name="KSO_WM_TAG_VERSION" val="3.0"/>
  <p:tag name="KSO_WM_BEAUTIFY_FLAG" val="#wm#"/>
  <p:tag name="KSO_WM_TEMPLATE_CATEGORY" val="custom"/>
  <p:tag name="KSO_WM_TEMPLATE_INDEX" val="20230244"/>
  <p:tag name="KSO_WM_SLIDE_TYPE" val="text"/>
  <p:tag name="KSO_WM_SLIDE_SUBTYPE" val="pureTxt"/>
  <p:tag name="KSO_WM_SLIDE_SIZE" val="863*466"/>
  <p:tag name="KSO_WM_SLIDE_POSITION" val="47*25"/>
  <p:tag name="KSO_WM_SLIDE_LAYOUT" val="a_f"/>
  <p:tag name="KSO_WM_SLIDE_LAYOUT_CNT" val="1_1"/>
  <p:tag name="KSO_WM_SPECIAL_SOURCE" val="bdnull"/>
  <p:tag name="KSO_WM_SLIDE_LAYOUT_NAME" val="标题和内容"/>
</p:tagLst>
</file>

<file path=ppt/tags/tag14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44_10*a*1"/>
  <p:tag name="KSO_WM_TEMPLATE_CATEGORY" val="custom"/>
  <p:tag name="KSO_WM_TEMPLATE_INDEX" val="20230244"/>
  <p:tag name="KSO_WM_UNIT_LAYERLEVEL" val="1"/>
  <p:tag name="KSO_WM_TAG_VERSION" val="3.0"/>
  <p:tag name="KSO_WM_BEAUTIFY_FLAG" val="#wm#"/>
  <p:tag name="KSO_WM_UNIT_CONTENT_GROUP_TYPE" val="titlestyle"/>
  <p:tag name="KSO_WM_UNIT_PRESET_TEXT" val="正文页-预设标题"/>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244_10*f*1"/>
  <p:tag name="KSO_WM_TEMPLATE_CATEGORY" val="custom"/>
  <p:tag name="KSO_WM_TEMPLATE_INDEX" val="20230244"/>
  <p:tag name="KSO_WM_UNIT_LAYERLEVEL" val="1"/>
  <p:tag name="KSO_WM_TAG_VERSION" val="3.0"/>
  <p:tag name="KSO_WM_BEAUTIFY_FLAG" val="#wm#"/>
  <p:tag name="KSO_WM_UNIT_PRESET_TEXT" val="单击此处添加文本"/>
</p:tagLst>
</file>

<file path=ppt/tags/tag151.xml><?xml version="1.0" encoding="utf-8"?>
<p:tagLst xmlns:a="http://schemas.openxmlformats.org/drawingml/2006/main" xmlns:r="http://schemas.openxmlformats.org/officeDocument/2006/relationships" xmlns:p="http://schemas.openxmlformats.org/presentationml/2006/main">
  <p:tag name="KSO_WM_SLIDE_ID" val="custom20230244_9"/>
  <p:tag name="KSO_WM_TEMPLATE_SUBCATEGORY" val="29"/>
  <p:tag name="KSO_WM_TEMPLATE_MASTER_TYPE" val="0"/>
  <p:tag name="KSO_WM_TEMPLATE_COLOR_TYPE" val="0"/>
  <p:tag name="KSO_WM_SLIDE_TYPE" val="sectionTitle"/>
  <p:tag name="KSO_WM_SLIDE_SUBTYPE" val="pureTxt"/>
  <p:tag name="KSO_WM_SLIDE_ITEM_CNT" val="0"/>
  <p:tag name="KSO_WM_SLIDE_INDEX" val="9"/>
  <p:tag name="KSO_WM_TAG_VERSION" val="3.0"/>
  <p:tag name="KSO_WM_BEAUTIFY_FLAG" val="#wm#"/>
  <p:tag name="KSO_WM_TEMPLATE_CATEGORY" val="custom"/>
  <p:tag name="KSO_WM_TEMPLATE_INDEX" val="20230244"/>
  <p:tag name="KSO_WM_SLIDE_LAYOUT" val="a_e"/>
  <p:tag name="KSO_WM_SLIDE_LAYOUT_CNT" val="1_1"/>
  <p:tag name="KSO_WM_TEMPLATE_THUMBS_INDEX" val="1、4、7、12、13、14、15、16、17、18、20、24、25、28、33、36、40、43、44"/>
  <p:tag name="KSO_WM_SLIDE_CONTENT_AREA" val="{&quot;left&quot;:&quot;29.6&quot;,&quot;top&quot;:&quot;87.4&quot;,&quot;width&quot;:&quot;425.55&quot;,&quot;height&quot;:&quot;348.8&quot;}"/>
</p:tagLst>
</file>

<file path=ppt/tags/tag152.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44_9*e*1"/>
  <p:tag name="KSO_WM_TEMPLATE_CATEGORY" val="custom"/>
  <p:tag name="KSO_WM_TEMPLATE_INDEX" val="20230244"/>
  <p:tag name="KSO_WM_UNIT_LAYERLEVEL" val="1"/>
  <p:tag name="KSO_WM_TAG_VERSION" val="3.0"/>
  <p:tag name="KSO_WM_BEAUTIFY_FLAG" val="#wm#"/>
  <p:tag name="KSO_WM_UNIT_CONTENT_GROUP_TYPE" val="contentchip"/>
  <p:tag name="KSO_WM_UNIT_PRESET_TEXT" val="01"/>
</p:tagLst>
</file>

<file path=ppt/tags/tag15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30244_9*a*1"/>
  <p:tag name="KSO_WM_TEMPLATE_CATEGORY" val="custom"/>
  <p:tag name="KSO_WM_TEMPLATE_INDEX" val="20230244"/>
  <p:tag name="KSO_WM_UNIT_LAYERLEVEL" val="1"/>
  <p:tag name="KSO_WM_TAG_VERSION" val="3.0"/>
  <p:tag name="KSO_WM_BEAUTIFY_FLAG" val="#wm#"/>
  <p:tag name="KSO_WM_UNIT_CONTENT_GROUP_TYPE" val="contentchip"/>
  <p:tag name="KSO_WM_UNIT_PRESET_TEXT" val="添加章节标题"/>
</p:tagLst>
</file>

<file path=ppt/tags/tag154.xml><?xml version="1.0" encoding="utf-8"?>
<p:tagLst xmlns:a="http://schemas.openxmlformats.org/drawingml/2006/main" xmlns:r="http://schemas.openxmlformats.org/officeDocument/2006/relationships" xmlns:p="http://schemas.openxmlformats.org/presentationml/2006/main">
  <p:tag name="KSO_WM_SLIDE_ID" val="diagram20231298_3"/>
  <p:tag name="KSO_WM_TEMPLATE_SUBCATEGORY" val="0"/>
  <p:tag name="KSO_WM_TEMPLATE_MASTER_TYPE" val="0"/>
  <p:tag name="KSO_WM_TEMPLATE_COLOR_TYPE" val="0"/>
  <p:tag name="KSO_WM_SLIDE_TYPE" val="text"/>
  <p:tag name="KSO_WM_SLIDE_SUBTYPE" val="diag"/>
  <p:tag name="KSO_WM_SLIDE_ITEM_CNT" val="4"/>
  <p:tag name="KSO_WM_SLIDE_INDEX" val="3"/>
  <p:tag name="KSO_WM_SLIDE_SIZE" val="864.867*241.341"/>
  <p:tag name="KSO_WM_SLIDE_POSITION" val="47.6724*184.239"/>
  <p:tag name="KSO_WM_DIAGRAM_GROUP_CODE" val="l1-1"/>
  <p:tag name="KSO_WM_SLIDE_DIAGTYPE" val="l"/>
  <p:tag name="KSO_WM_TAG_VERSION" val="3.0"/>
  <p:tag name="KSO_WM_BEAUTIFY_FLAG" val="#wm#"/>
  <p:tag name="KSO_WM_TEMPLATE_CATEGORY" val="diagram"/>
  <p:tag name="KSO_WM_TEMPLATE_INDEX" val="20231298"/>
  <p:tag name="KSO_WM_SLIDE_LAYOUT" val="a_l"/>
  <p:tag name="KSO_WM_SLIDE_LAYOUT_CNT" val="1_1"/>
</p:tagLst>
</file>

<file path=ppt/tags/tag15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6.96027804397215,&quot;left&quot;:47.67235019954169,&quot;top&quot;:85.0388188976378,&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298_3*l_h_f*1_1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15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6.96027804397215,&quot;left&quot;:47.67235019954169,&quot;top&quot;:85.0388188976378,&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298_3*l_h_f*1_2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15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6.96027804397215,&quot;left&quot;:47.67235019954169,&quot;top&quot;:85.0388188976378,&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298_3*l_h_i*1_1_1"/>
  <p:tag name="KSO_WM_TEMPLATE_CATEGORY" val="diagram"/>
  <p:tag name="KSO_WM_TEMPLATE_INDEX" val="20231298"/>
  <p:tag name="KSO_WM_UNIT_LAYERLEVEL" val="1_1_1"/>
  <p:tag name="KSO_WM_TAG_VERSION" val="3.0"/>
  <p:tag name="KSO_WM_BEAUTIFY_FLAG" val="#wm#"/>
  <p:tag name="KSO_WM_UNIT_PRESET_TEXT" val="1"/>
  <p:tag name="KSO_WM_UNIT_FILL_TYPE" val="3"/>
  <p:tag name="KSO_WM_UNIT_TEXT_FILL_FORE_SCHEMECOLOR_INDEX" val="1"/>
  <p:tag name="KSO_WM_UNIT_TEXT_FILL_TYPE" val="1"/>
</p:tagLst>
</file>

<file path=ppt/tags/tag15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6.96027804397215,&quot;left&quot;:47.67235019954169,&quot;top&quot;:85.0388188976378,&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298_3*l_h_i*1_2_1"/>
  <p:tag name="KSO_WM_TEMPLATE_CATEGORY" val="diagram"/>
  <p:tag name="KSO_WM_TEMPLATE_INDEX" val="20231298"/>
  <p:tag name="KSO_WM_UNIT_LAYERLEVEL" val="1_1_1"/>
  <p:tag name="KSO_WM_TAG_VERSION" val="3.0"/>
  <p:tag name="KSO_WM_BEAUTIFY_FLAG" val="#wm#"/>
  <p:tag name="KSO_WM_UNIT_PRESET_TEXT" val="2"/>
  <p:tag name="KSO_WM_UNIT_FILL_TYPE" val="3"/>
  <p:tag name="KSO_WM_UNIT_TEXT_FILL_FORE_SCHEMECOLOR_INDEX" val="1"/>
  <p:tag name="KSO_WM_UNIT_TEXT_FILL_TYPE" val="1"/>
</p:tagLst>
</file>

<file path=ppt/tags/tag15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6.96027804397215,&quot;left&quot;:47.67235019954169,&quot;top&quot;:85.0388188976378,&quot;width&quot;:864.866638183593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298_3*l_h_f*1_3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5"/>
  <p:tag name="KSO_WM_UNIT_FILL_FORE_SCHEMECOLOR_INDEX_BRIGHTNESS" val="0"/>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6.96027804397215,&quot;left&quot;:47.67235019954169,&quot;top&quot;:85.0388188976378,&quot;width&quot;:864.8666381835938}"/>
  <p:tag name="KSO_WM_DIAGRAM_COLOR_MATCH_VALUE" val="{&quot;shape&quot;:{&quot;fill&quot;:{&quot;gradient&quot;:[{&quot;brightness&quot;:0.8999999761581421,&quot;colorType&quot;:1,&quot;foreColorIndex&quot;:5,&quot;pos&quot;:0.019999999552965164,&quot;transparency&quot;:0},{&quot;brightness&quot;:0.8999999761581421,&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298_3*l_h_i*1_3_1"/>
  <p:tag name="KSO_WM_TEMPLATE_CATEGORY" val="diagram"/>
  <p:tag name="KSO_WM_TEMPLATE_INDEX" val="20231298"/>
  <p:tag name="KSO_WM_UNIT_LAYERLEVEL" val="1_1_1"/>
  <p:tag name="KSO_WM_TAG_VERSION" val="3.0"/>
  <p:tag name="KSO_WM_BEAUTIFY_FLAG" val="#wm#"/>
  <p:tag name="KSO_WM_UNIT_PRESET_TEXT" val="3"/>
  <p:tag name="KSO_WM_UNIT_FILL_TYPE" val="3"/>
  <p:tag name="KSO_WM_UNIT_TEXT_FILL_FORE_SCHEMECOLOR_INDEX" val="1"/>
  <p:tag name="KSO_WM_UNIT_TEXT_FILL_TYPE" val="1"/>
</p:tagLst>
</file>

<file path=ppt/tags/tag16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6.96027804397215,&quot;left&quot;:47.67235019954169,&quot;top&quot;:85.0388188976378,&quot;width&quot;:864.866638183593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298_3*l_h_f*1_4_1"/>
  <p:tag name="KSO_WM_TEMPLATE_CATEGORY" val="diagram"/>
  <p:tag name="KSO_WM_TEMPLATE_INDEX" val="20231298"/>
  <p:tag name="KSO_WM_UNIT_LAYERLEVEL" val="1_1_1"/>
  <p:tag name="KSO_WM_TAG_VERSION" val="3.0"/>
  <p:tag name="KSO_WM_BEAUTIFY_FLAG" val="#wm#"/>
  <p:tag name="KSO_WM_UNIT_PRESET_TEXT" val="单击此处输入你的正文，文字是您思想的提炼，为了最终演示发布的良好效果"/>
  <p:tag name="KSO_WM_UNIT_FILL_TYPE" val="1"/>
  <p:tag name="KSO_WM_UNIT_FILL_FORE_SCHEMECOLOR_INDEX" val="6"/>
  <p:tag name="KSO_WM_UNIT_FILL_FORE_SCHEMECOLOR_INDEX_BRIGHTNESS" val="0"/>
</p:tagLst>
</file>

<file path=ppt/tags/tag16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6.96027804397215,&quot;left&quot;:47.67235019954169,&quot;top&quot;:85.0388188976378,&quot;width&quot;:864.8666381835938}"/>
  <p:tag name="KSO_WM_DIAGRAM_COLOR_MATCH_VALUE" val="{&quot;shape&quot;:{&quot;fill&quot;:{&quot;gradient&quot;:[{&quot;brightness&quot;:0.8999999761581421,&quot;colorType&quot;:1,&quot;foreColorIndex&quot;:6,&quot;pos&quot;:0.019999999552965164,&quot;transparency&quot;:0},{&quot;brightness&quot;:0.8999999761581421,&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9"/>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1"/>
  <p:tag name="KSO_WM_UNIT_ID" val="diagram20231298_3*l_h_i*1_4_1"/>
  <p:tag name="KSO_WM_TEMPLATE_CATEGORY" val="diagram"/>
  <p:tag name="KSO_WM_TEMPLATE_INDEX" val="20231298"/>
  <p:tag name="KSO_WM_UNIT_LAYERLEVEL" val="1_1_1"/>
  <p:tag name="KSO_WM_TAG_VERSION" val="3.0"/>
  <p:tag name="KSO_WM_BEAUTIFY_FLAG" val="#wm#"/>
  <p:tag name="KSO_WM_UNIT_PRESET_TEXT" val="4"/>
  <p:tag name="KSO_WM_UNIT_FILL_TYPE" val="3"/>
  <p:tag name="KSO_WM_UNIT_TEXT_FILL_FORE_SCHEMECOLOR_INDEX" val="1"/>
  <p:tag name="KSO_WM_UNIT_TEXT_FILL_TYPE" val="1"/>
</p:tagLst>
</file>

<file path=ppt/tags/tag1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298_3*a*1"/>
  <p:tag name="KSO_WM_TEMPLATE_CATEGORY" val="diagram"/>
  <p:tag name="KSO_WM_TEMPLATE_INDEX" val="20231298"/>
  <p:tag name="KSO_WM_UNIT_LAYERLEVEL" val="1"/>
  <p:tag name="KSO_WM_TAG_VERSION" val="3.0"/>
  <p:tag name="KSO_WM_BEAUTIFY_FLAG" val="#wm#"/>
  <p:tag name="KSO_WM_UNIT_PRESET_TEXT" val="单击此处添加标题"/>
</p:tagLst>
</file>

<file path=ppt/tags/tag164.xml><?xml version="1.0" encoding="utf-8"?>
<p:tagLst xmlns:a="http://schemas.openxmlformats.org/drawingml/2006/main" xmlns:r="http://schemas.openxmlformats.org/officeDocument/2006/relationships" xmlns:p="http://schemas.openxmlformats.org/presentationml/2006/main">
  <p:tag name="KSO_WM_SPECIAL_SOURCE" val="bdnull"/>
  <p:tag name="KSO_WM_SLIDE_ID" val="diagram20231715_2"/>
  <p:tag name="KSO_WM_TEMPLATE_SUBCATEGORY" val="0"/>
  <p:tag name="KSO_WM_TEMPLATE_MASTER_TYPE" val="0"/>
  <p:tag name="KSO_WM_TEMPLATE_COLOR_TYPE" val="0"/>
  <p:tag name="KSO_WM_SLIDE_TYPE" val="text"/>
  <p:tag name="KSO_WM_SLIDE_SUBTYPE" val="diag"/>
  <p:tag name="KSO_WM_SLIDE_ITEM_CNT" val="3"/>
  <p:tag name="KSO_WM_SLIDE_INDEX" val="2"/>
  <p:tag name="KSO_WM_SLIDE_SIZE" val="697.8*283.515"/>
  <p:tag name="KSO_WM_SLIDE_POSITION" val="129.55*159.15"/>
  <p:tag name="KSO_WM_DIAGRAM_GROUP_CODE" val="l1-1"/>
  <p:tag name="KSO_WM_SLIDE_DIAGTYPE" val="l"/>
  <p:tag name="KSO_WM_TAG_VERSION" val="3.0"/>
  <p:tag name="KSO_WM_BEAUTIFY_FLAG" val="#wm#"/>
  <p:tag name="KSO_WM_TEMPLATE_CATEGORY" val="diagram"/>
  <p:tag name="KSO_WM_TEMPLATE_INDEX" val="20231715"/>
  <p:tag name="KSO_WM_SLIDE_LAYOUT" val="a_l"/>
  <p:tag name="KSO_WM_SLIDE_LAYOUT_CNT" val="1_1"/>
</p:tagLst>
</file>

<file path=ppt/tags/tag16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0.2,&quot;left&quot;:46.33397216796875,&quot;top&quot;:159.15,&quot;width&quot;:864.2320556640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715_2*l_h_i*1_3_2"/>
  <p:tag name="KSO_WM_TEMPLATE_CATEGORY" val="diagram"/>
  <p:tag name="KSO_WM_TEMPLATE_INDEX" val="20231715"/>
  <p:tag name="KSO_WM_UNIT_LAYERLEVEL" val="1_1_1"/>
  <p:tag name="KSO_WM_TAG_VERSION" val="3.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0.2,&quot;left&quot;:46.33397216796875,&quot;top&quot;:159.15,&quot;width&quot;:864.23205566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VERSION" val="3"/>
  <p:tag name="KSO_WM_DIAGRAM_COLOR_TRICK" val="1"/>
  <p:tag name="KSO_WM_DIAGRAM_COLOR_TEXT_CAN_REMOVE" val="n"/>
  <p:tag name="KSO_WM_UNIT_VALUE" val="349*700"/>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1715_2*l_h_d*1_3_1"/>
  <p:tag name="KSO_WM_TEMPLATE_CATEGORY" val="diagram"/>
  <p:tag name="KSO_WM_TEMPLATE_INDEX" val="20231715"/>
  <p:tag name="KSO_WM_UNIT_LAYERLEVEL" val="1_1_1"/>
  <p:tag name="KSO_WM_TAG_VERSION" val="3.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0.2,&quot;left&quot;:46.33397216796875,&quot;top&quot;:159.15,&quot;width&quot;:864.2320556640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715_2*l_h_i*1_1_2"/>
  <p:tag name="KSO_WM_TEMPLATE_CATEGORY" val="diagram"/>
  <p:tag name="KSO_WM_TEMPLATE_INDEX" val="20231715"/>
  <p:tag name="KSO_WM_UNIT_LAYERLEVEL" val="1_1_1"/>
  <p:tag name="KSO_WM_TAG_VERSION" val="3.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0.2,&quot;left&quot;:46.33397216796875,&quot;top&quot;:159.15,&quot;width&quot;:864.232055664062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brightness&quot;:0,&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715_2*l_h_i*1_2_2"/>
  <p:tag name="KSO_WM_TEMPLATE_CATEGORY" val="diagram"/>
  <p:tag name="KSO_WM_TEMPLATE_INDEX" val="20231715"/>
  <p:tag name="KSO_WM_UNIT_LAYERLEVEL" val="1_1_1"/>
  <p:tag name="KSO_WM_TAG_VERSION" val="3.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0.2,&quot;left&quot;:46.33397216796875,&quot;top&quot;:159.15,&quot;width&quot;:864.23205566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VERSION" val="3"/>
  <p:tag name="KSO_WM_DIAGRAM_COLOR_TRICK" val="1"/>
  <p:tag name="KSO_WM_DIAGRAM_COLOR_TEXT_CAN_REMOVE" val="n"/>
  <p:tag name="KSO_WM_UNIT_VALUE" val="349*700"/>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1715_2*l_h_d*1_2_1"/>
  <p:tag name="KSO_WM_TEMPLATE_CATEGORY" val="diagram"/>
  <p:tag name="KSO_WM_TEMPLATE_INDEX" val="20231715"/>
  <p:tag name="KSO_WM_UNIT_LAYERLEVEL" val="1_1_1"/>
  <p:tag name="KSO_WM_TAG_VERSION" val="3.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17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0.2,&quot;left&quot;:46.33397216796875,&quot;top&quot;:159.15,&quot;width&quot;:864.2320556640625}"/>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VERSION" val="3"/>
  <p:tag name="KSO_WM_DIAGRAM_COLOR_TRICK" val="1"/>
  <p:tag name="KSO_WM_DIAGRAM_COLOR_TEXT_CAN_REMOVE" val="n"/>
  <p:tag name="KSO_WM_UNIT_VALUE" val="349*700"/>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1715_2*l_h_d*1_1_1"/>
  <p:tag name="KSO_WM_TEMPLATE_CATEGORY" val="diagram"/>
  <p:tag name="KSO_WM_TEMPLATE_INDEX" val="20231715"/>
  <p:tag name="KSO_WM_UNIT_LAYERLEVEL" val="1_1_1"/>
  <p:tag name="KSO_WM_TAG_VERSION" val="3.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715_2*a*1"/>
  <p:tag name="KSO_WM_TEMPLATE_CATEGORY" val="diagram"/>
  <p:tag name="KSO_WM_TEMPLATE_INDEX" val="20231715"/>
  <p:tag name="KSO_WM_UNIT_LAYERLEVEL" val="1"/>
  <p:tag name="KSO_WM_TAG_VERSION" val="3.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0.2,&quot;left&quot;:46.33397216796875,&quot;top&quot;:159.15,&quot;width&quot;:864.2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quot;transparency&quot;:0},{&quot;brightness&quot;:0,&quot;colorType&quot;:1,&quot;foreColorIndex&quot;:5,&quot;pos&quot;:0.5299999713897705,&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DIAGRAM_VERSION" val="3"/>
  <p:tag name="KSO_WM_DIAGRAM_COLOR_TRICK" val="1"/>
  <p:tag name="KSO_WM_DIAGRAM_COLOR_TEXT_CAN_REMOVE" val="n"/>
  <p:tag name="KSO_WM_UNIT_ISCONTENTSTITLE" val="0"/>
  <p:tag name="KSO_WM_UNIT_ISNUMDGM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715_2*l_h_a*1_1_1"/>
  <p:tag name="KSO_WM_TEMPLATE_CATEGORY" val="diagram"/>
  <p:tag name="KSO_WM_TEMPLATE_INDEX" val="20231715"/>
  <p:tag name="KSO_WM_UNIT_LAYERLEVEL" val="1_1_1"/>
  <p:tag name="KSO_WM_TAG_VERSION" val="3.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0.2,&quot;left&quot;:46.33397216796875,&quot;top&quot;:159.15,&quot;width&quot;:864.2320556640625}"/>
  <p:tag name="KSO_WM_DIAGRAM_COLOR_MATCH_VALUE" val="{&quot;shape&quot;:{&quot;fill&quot;:{&quot;gradient&quot;:[{&quot;brightness&quot;:0.4000000059604645,&quot;colorType&quot;:1,&quot;foreColorIndex&quot;:5,&quot;pos&quot;:0.30000001192092896,&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715_2*l_h_i*1_1_1"/>
  <p:tag name="KSO_WM_TEMPLATE_CATEGORY" val="diagram"/>
  <p:tag name="KSO_WM_TEMPLATE_INDEX" val="20231715"/>
  <p:tag name="KSO_WM_UNIT_LAYERLEVEL" val="1_1_1"/>
  <p:tag name="KSO_WM_TAG_VERSION" val="3.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0.2,&quot;left&quot;:46.33397216796875,&quot;top&quot;:159.15,&quot;width&quot;:864.2320556640625}"/>
  <p:tag name="KSO_WM_DIAGRAM_COLOR_MATCH_VALUE" val="{&quot;shape&quot;:{&quot;fill&quot;:{&quot;gradient&quot;:[{&quot;brightness&quot;:0.4000000059604645,&quot;colorType&quot;:1,&quot;foreColorIndex&quot;:5,&quot;pos&quot;:0.30000001192092896,&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715_2*l_h_i*1_2_1"/>
  <p:tag name="KSO_WM_TEMPLATE_CATEGORY" val="diagram"/>
  <p:tag name="KSO_WM_TEMPLATE_INDEX" val="20231715"/>
  <p:tag name="KSO_WM_UNIT_LAYERLEVEL" val="1_1_1"/>
  <p:tag name="KSO_WM_TAG_VERSION" val="3.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0.2,&quot;left&quot;:46.33397216796875,&quot;top&quot;:159.15,&quot;width&quot;:864.2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quot;transparency&quot;:0},{&quot;brightness&quot;:0,&quot;colorType&quot;:1,&quot;foreColorIndex&quot;:5,&quot;pos&quot;:0.5299999713897705,&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DIAGRAM_VERSION" val="3"/>
  <p:tag name="KSO_WM_DIAGRAM_COLOR_TRICK" val="1"/>
  <p:tag name="KSO_WM_DIAGRAM_COLOR_TEXT_CAN_REMOVE" val="n"/>
  <p:tag name="KSO_WM_UNIT_ISCONTENTSTITLE" val="0"/>
  <p:tag name="KSO_WM_UNIT_ISNUMDGM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715_2*l_h_a*1_2_1"/>
  <p:tag name="KSO_WM_TEMPLATE_CATEGORY" val="diagram"/>
  <p:tag name="KSO_WM_TEMPLATE_INDEX" val="20231715"/>
  <p:tag name="KSO_WM_UNIT_LAYERLEVEL" val="1_1_1"/>
  <p:tag name="KSO_WM_TAG_VERSION" val="3.0"/>
  <p:tag name="KSO_WM_BEAUTIFY_FLAG" val="#wm#"/>
</p:tagLst>
</file>

<file path=ppt/tags/tag17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0.2,&quot;left&quot;:46.33397216796875,&quot;top&quot;:159.15,&quot;width&quot;:864.2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VERSION" val="3"/>
  <p:tag name="KSO_WM_DIAGRAM_COLOR_TRICK" val="1"/>
  <p:tag name="KSO_WM_DIAGRAM_COLOR_TEXT_CAN_REMOVE" val="n"/>
  <p:tag name="KSO_WM_UNIT_SUBTYPE" val="a"/>
  <p:tag name="KSO_WM_UNIT_PRESET_TEXT" val="单击此处输入你的项正文，文字是您思想的提炼，请尽量言简意赅阐述你的观点内容。"/>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715_2*l_h_f*1_1_1"/>
  <p:tag name="KSO_WM_TEMPLATE_CATEGORY" val="diagram"/>
  <p:tag name="KSO_WM_TEMPLATE_INDEX" val="20231715"/>
  <p:tag name="KSO_WM_UNIT_LAYERLEVEL" val="1_1_1"/>
  <p:tag name="KSO_WM_TAG_VERSION" val="3.0"/>
  <p:tag name="KSO_WM_BEAUTIFY_FLAG" val="#wm#"/>
</p:tagLst>
</file>

<file path=ppt/tags/tag17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0.2,&quot;left&quot;:46.33397216796875,&quot;top&quot;:159.15,&quot;width&quot;:864.2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VERSION" val="3"/>
  <p:tag name="KSO_WM_DIAGRAM_COLOR_TRICK" val="1"/>
  <p:tag name="KSO_WM_DIAGRAM_COLOR_TEXT_CAN_REMOVE" val="n"/>
  <p:tag name="KSO_WM_UNIT_SUBTYPE" val="a"/>
  <p:tag name="KSO_WM_UNIT_PRESET_TEXT" val="单击此处输入你的项正文，文字是您思想的提炼，请尽量言简意赅阐述你的观点内容。"/>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715_2*l_h_f*1_2_1"/>
  <p:tag name="KSO_WM_TEMPLATE_CATEGORY" val="diagram"/>
  <p:tag name="KSO_WM_TEMPLATE_INDEX" val="20231715"/>
  <p:tag name="KSO_WM_UNIT_LAYERLEVEL" val="1_1_1"/>
  <p:tag name="KSO_WM_TAG_VERSION" val="3.0"/>
  <p:tag name="KSO_WM_BEAUTIFY_FLAG" val="#wm#"/>
</p:tagLst>
</file>

<file path=ppt/tags/tag17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0.2,&quot;left&quot;:46.33397216796875,&quot;top&quot;:159.15,&quot;width&quot;:864.2320556640625}"/>
  <p:tag name="KSO_WM_DIAGRAM_COLOR_MATCH_VALUE" val="{&quot;shape&quot;:{&quot;fill&quot;:{&quot;gradient&quot;:[{&quot;brightness&quot;:0.4000000059604645,&quot;colorType&quot;:1,&quot;foreColorIndex&quot;:5,&quot;pos&quot;:0.30000001192092896,&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FILL_FORE_SCHEMECOLOR_INDEX" val="1"/>
  <p:tag name="KSO_WM_UNIT_TEXT_FILL_TYPE" val="1"/>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715_2*l_h_i*1_3_1"/>
  <p:tag name="KSO_WM_TEMPLATE_CATEGORY" val="diagram"/>
  <p:tag name="KSO_WM_TEMPLATE_INDEX" val="20231715"/>
  <p:tag name="KSO_WM_UNIT_LAYERLEVEL" val="1_1_1"/>
  <p:tag name="KSO_WM_TAG_VERSION" val="3.0"/>
  <p:tag name="KSO_WM_BEAUTIFY_FLAG" val="#wm#"/>
</p:tagLst>
</file>

<file path=ppt/tags/tag17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0.2,&quot;left&quot;:46.33397216796875,&quot;top&quot;:159.15,&quot;width&quot;:864.2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quot;transparency&quot;:0},{&quot;brightness&quot;:0,&quot;colorType&quot;:1,&quot;foreColorIndex&quot;:5,&quot;pos&quot;:0.5299999713897705,&quot;transparency&quot;:0}],&quot;type&quot;:3},&quot;glow&quot;:{&quot;colorType&quot;:0},&quot;line&quot;:{&quot;type&quot;:0},&quot;shadow&quot;:{&quot;colorType&quot;:0},&quot;threeD&quot;:{&quot;curvedSurface&quot;:{&quot;brightness&quot;:0,&quot;colorType&quot;:2,&quot;rgb&quot;:&quot;#000000&quot;},&quot;depth&quot;:{&quot;colorType&quot;:0}}}}"/>
  <p:tag name="KSO_WM_UNIT_TEXT_FILL_FORE_SCHEMECOLOR_INDEX" val="3"/>
  <p:tag name="KSO_WM_UNIT_TEXT_FILL_TYPE" val="3"/>
  <p:tag name="KSO_WM_DIAGRAM_VERSION" val="3"/>
  <p:tag name="KSO_WM_DIAGRAM_COLOR_TRICK" val="1"/>
  <p:tag name="KSO_WM_DIAGRAM_COLOR_TEXT_CAN_REMOVE" val="n"/>
  <p:tag name="KSO_WM_UNIT_ISCONTENTSTITLE" val="0"/>
  <p:tag name="KSO_WM_UNIT_ISNUMDGMTITLE" val="0"/>
  <p:tag name="KSO_WM_UNIT_PRESET_TEXT" val="添加标题"/>
  <p:tag name="KSO_WM_UNIT_NOCLEAR" val="0"/>
  <p:tag name="KSO_WM_UNIT_VALUE" val="1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715_2*l_h_a*1_3_1"/>
  <p:tag name="KSO_WM_TEMPLATE_CATEGORY" val="diagram"/>
  <p:tag name="KSO_WM_TEMPLATE_INDEX" val="20231715"/>
  <p:tag name="KSO_WM_UNIT_LAYERLEVEL" val="1_1_1"/>
  <p:tag name="KSO_WM_TAG_VERSION" val="3.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2"/>
  <p:tag name="KSO_WM_DIAGRAM_VIRTUALLY_FRAME" val="{&quot;height&quot;:340.2,&quot;left&quot;:46.33397216796875,&quot;top&quot;:159.15,&quot;width&quot;:864.23205566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VERSION" val="3"/>
  <p:tag name="KSO_WM_DIAGRAM_COLOR_TRICK" val="1"/>
  <p:tag name="KSO_WM_DIAGRAM_COLOR_TEXT_CAN_REMOVE" val="n"/>
  <p:tag name="KSO_WM_UNIT_SUBTYPE" val="a"/>
  <p:tag name="KSO_WM_UNIT_PRESET_TEXT" val="单击此处输入你的项正文，文字是您思想的提炼，请尽量言简意赅阐述你的观点内容。"/>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715_2*l_h_f*1_3_1"/>
  <p:tag name="KSO_WM_TEMPLATE_CATEGORY" val="diagram"/>
  <p:tag name="KSO_WM_TEMPLATE_INDEX" val="20231715"/>
  <p:tag name="KSO_WM_UNIT_LAYERLEVEL" val="1_1_1"/>
  <p:tag name="KSO_WM_TAG_VERSION" val="3.0"/>
  <p:tag name="KSO_WM_BEAUTIFY_FLAG" val="#wm#"/>
</p:tagLst>
</file>

<file path=ppt/tags/tag181.xml><?xml version="1.0" encoding="utf-8"?>
<p:tagLst xmlns:a="http://schemas.openxmlformats.org/drawingml/2006/main" xmlns:r="http://schemas.openxmlformats.org/officeDocument/2006/relationships" xmlns:p="http://schemas.openxmlformats.org/presentationml/2006/main">
  <p:tag name="KSO_WM_SLIDE_ID" val="diagram20231057_1"/>
  <p:tag name="KSO_WM_TEMPLATE_SUBCATEGORY" val="0"/>
  <p:tag name="KSO_WM_TEMPLATE_MASTER_TYPE" val="0"/>
  <p:tag name="KSO_WM_TEMPLATE_COLOR_TYPE" val="0"/>
  <p:tag name="KSO_WM_SLIDE_ITEM_CNT" val="2"/>
  <p:tag name="KSO_WM_SLIDE_INDEX" val="1"/>
  <p:tag name="KSO_WM_TAG_VERSION" val="3.0"/>
  <p:tag name="KSO_WM_BEAUTIFY_FLAG" val="#wm#"/>
  <p:tag name="KSO_WM_TEMPLATE_CATEGORY" val="diagram"/>
  <p:tag name="KSO_WM_TEMPLATE_INDEX" val="20231057"/>
  <p:tag name="KSO_WM_SLIDE_TYPE" val="text"/>
  <p:tag name="KSO_WM_SLIDE_SUBTYPE" val="diag"/>
  <p:tag name="KSO_WM_SLIDE_SIZE" val="856.017*153.45"/>
  <p:tag name="KSO_WM_SLIDE_POSITION" val="47.9055*217.75"/>
  <p:tag name="KSO_WM_SLIDE_LAYOUT" val="a_l"/>
  <p:tag name="KSO_WM_SLIDE_LAYOUT_CNT" val="1_1"/>
  <p:tag name="KSO_WM_SPECIAL_SOURCE" val="bdnull"/>
  <p:tag name="KSO_WM_DIAGRAM_GROUP_CODE" val="l1-1"/>
  <p:tag name="KSO_WM_SLIDE_DIAGTYPE" val="l"/>
</p:tagLst>
</file>

<file path=ppt/tags/tag18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057_1*a*1"/>
  <p:tag name="KSO_WM_TEMPLATE_CATEGORY" val="diagram"/>
  <p:tag name="KSO_WM_TEMPLATE_INDEX" val="20231057"/>
  <p:tag name="KSO_WM_UNIT_LAYERLEVEL" val="1"/>
  <p:tag name="KSO_WM_TAG_VERSION" val="3.0"/>
  <p:tag name="KSO_WM_BEAUTIFY_FLAG" val="#wm#"/>
  <p:tag name="KSO_WM_UNIT_PRESET_TEXT" val="单击此处添加标题"/>
</p:tagLst>
</file>

<file path=ppt/tags/tag183.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057_1*l_h_i*1_1_3"/>
  <p:tag name="KSO_WM_TEMPLATE_CATEGORY" val="diagram"/>
  <p:tag name="KSO_WM_TEMPLATE_INDEX" val="20231057"/>
  <p:tag name="KSO_WM_UNIT_LAYERLEVEL" val="1_1_1"/>
  <p:tag name="KSO_WM_TAG_VERSION" val="3.0"/>
  <p:tag name="KSO_WM_DIAGRAM_MAX_ITEMCNT" val="6"/>
  <p:tag name="KSO_WM_DIAGRAM_MIN_ITEMCNT" val="2"/>
  <p:tag name="KSO_WM_DIAGRAM_VIRTUALLY_FRAME" val="{&quot;height&quot;:366.7974853515625,&quot;left&quot;:47.90551181102362,&quot;top&quot;:111.02625732421875,&quot;width&quot;:856.0168503937008}"/>
  <p:tag name="KSO_WM_DIAGRAM_COLOR_MATCH_VALUE" val="{&quot;shape&quot;:{&quot;fill&quot;:{&quot;gradient&quot;:[{&quot;brightness&quot;:-0.15000000596046448,&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84.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057_1*l_h_i*1_2_3"/>
  <p:tag name="KSO_WM_TEMPLATE_CATEGORY" val="diagram"/>
  <p:tag name="KSO_WM_TEMPLATE_INDEX" val="20231057"/>
  <p:tag name="KSO_WM_UNIT_LAYERLEVEL" val="1_1_1"/>
  <p:tag name="KSO_WM_TAG_VERSION" val="3.0"/>
  <p:tag name="KSO_WM_DIAGRAM_MAX_ITEMCNT" val="6"/>
  <p:tag name="KSO_WM_DIAGRAM_MIN_ITEMCNT" val="2"/>
  <p:tag name="KSO_WM_DIAGRAM_VIRTUALLY_FRAME" val="{&quot;height&quot;:366.7974853515625,&quot;left&quot;:47.90551181102362,&quot;top&quot;:111.02625732421875,&quot;width&quot;:856.0168503937008}"/>
  <p:tag name="KSO_WM_DIAGRAM_COLOR_MATCH_VALUE" val="{&quot;shape&quot;:{&quot;fill&quot;:{&quot;gradient&quot;:[{&quot;brightness&quot;:-0.25,&quot;colorType&quot;:1,&quot;foreColorIndex&quot;:6,&quot;pos&quot;:0,&quot;transparency&quot;:0},{&quot;brightness&quot;:-0.10000000149011612,&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057_1*l_h_i*1_1_2"/>
  <p:tag name="KSO_WM_TEMPLATE_CATEGORY" val="diagram"/>
  <p:tag name="KSO_WM_TEMPLATE_INDEX" val="20231057"/>
  <p:tag name="KSO_WM_UNIT_LAYERLEVEL" val="1_1_1"/>
  <p:tag name="KSO_WM_TAG_VERSION" val="3.0"/>
  <p:tag name="KSO_WM_DIAGRAM_MAX_ITEMCNT" val="6"/>
  <p:tag name="KSO_WM_DIAGRAM_MIN_ITEMCNT" val="2"/>
  <p:tag name="KSO_WM_DIAGRAM_VIRTUALLY_FRAME" val="{&quot;height&quot;:366.7974853515625,&quot;left&quot;:47.90551181102362,&quot;top&quot;:111.02625732421875,&quot;width&quot;:856.0168503937008}"/>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057_1*l_h_i*1_1_1"/>
  <p:tag name="KSO_WM_TEMPLATE_CATEGORY" val="diagram"/>
  <p:tag name="KSO_WM_TEMPLATE_INDEX" val="20231057"/>
  <p:tag name="KSO_WM_UNIT_LAYERLEVEL" val="1_1_1"/>
  <p:tag name="KSO_WM_TAG_VERSION" val="3.0"/>
  <p:tag name="KSO_WM_DIAGRAM_MAX_ITEMCNT" val="6"/>
  <p:tag name="KSO_WM_DIAGRAM_MIN_ITEMCNT" val="2"/>
  <p:tag name="KSO_WM_DIAGRAM_VIRTUALLY_FRAME" val="{&quot;height&quot;:366.7974853515625,&quot;left&quot;:47.90551181102362,&quot;top&quot;:111.02625732421875,&quot;width&quot;:856.0168503937008}"/>
  <p:tag name="KSO_WM_DIAGRAM_COLOR_MATCH_VALUE" val="{&quot;shape&quot;:{&quot;fill&quot;:{&quot;gradient&quot;:[{&quot;brightness&quot;:0.25,&quot;colorType&quot;:1,&quot;foreColorIndex&quot;:5,&quot;pos&quot;:0,&quot;transparency&quot;:0},{&quot;brightness&quot;:0.15000000596046448,&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87.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057_1*l_h_i*1_2_2"/>
  <p:tag name="KSO_WM_TEMPLATE_CATEGORY" val="diagram"/>
  <p:tag name="KSO_WM_TEMPLATE_INDEX" val="20231057"/>
  <p:tag name="KSO_WM_UNIT_LAYERLEVEL" val="1_1_1"/>
  <p:tag name="KSO_WM_TAG_VERSION" val="3.0"/>
  <p:tag name="KSO_WM_DIAGRAM_MAX_ITEMCNT" val="6"/>
  <p:tag name="KSO_WM_DIAGRAM_MIN_ITEMCNT" val="2"/>
  <p:tag name="KSO_WM_DIAGRAM_VIRTUALLY_FRAME" val="{&quot;height&quot;:366.7974853515625,&quot;left&quot;:47.90551181102362,&quot;top&quot;:111.02625732421875,&quot;width&quot;:856.0168503937008}"/>
  <p:tag name="KSO_WM_DIAGRAM_COLOR_MATCH_VALUE" val="{&quot;shape&quot;:{&quot;fill&quot;:{&quot;type&quot;:0},&quot;glow&quot;:{&quot;colorType&quot;:0},&quot;line&quot;:{&quot;solidLine&quot;:{&quot;brightness&quot;:0.4000000059604645,&quot;colorType&quot;:1,&quot;foreColorIndex&quot;:6,&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6"/>
</p:tagLst>
</file>

<file path=ppt/tags/tag188.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4"/>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057_1*l_h_i*1_2_1"/>
  <p:tag name="KSO_WM_TEMPLATE_CATEGORY" val="diagram"/>
  <p:tag name="KSO_WM_TEMPLATE_INDEX" val="20231057"/>
  <p:tag name="KSO_WM_UNIT_LAYERLEVEL" val="1_1_1"/>
  <p:tag name="KSO_WM_TAG_VERSION" val="3.0"/>
  <p:tag name="KSO_WM_DIAGRAM_MAX_ITEMCNT" val="6"/>
  <p:tag name="KSO_WM_DIAGRAM_MIN_ITEMCNT" val="2"/>
  <p:tag name="KSO_WM_DIAGRAM_VIRTUALLY_FRAME" val="{&quot;height&quot;:366.7974853515625,&quot;left&quot;:47.90551181102362,&quot;top&quot;:111.02625732421875,&quot;width&quot;:856.0168503937008}"/>
  <p:tag name="KSO_WM_DIAGRAM_COLOR_MATCH_VALUE" val="{&quot;shape&quot;:{&quot;fill&quot;:{&quot;gradient&quot;:[{&quot;brightness&quot;:0.25,&quot;colorType&quot;:1,&quot;foreColorIndex&quot;:6,&quot;pos&quot;:0,&quot;transparency&quot;:0},{&quot;brightness&quot;:0.15000000596046448,&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Lst>
</file>

<file path=ppt/tags/tag18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1057_1*l_h_f*1_1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66.7974853515625,&quot;left&quot;:47.90551181102362,&quot;top&quot;:111.02625732421875,&quot;width&quot;:856.01685039370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2"/>
  <p:tag name="KSO_WM_UNIT_PRESET_TEXT" val="单击此处输入你的智能图形项正文，文字是您思想的提炼"/>
  <p:tag name="KSO_WM_UNIT_TEXT_FILL_FORE_SCHEMECOLOR_INDEX" val="1"/>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1057_1*l_h_f*1_2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66.7974853515625,&quot;left&quot;:47.90551181102362,&quot;top&quot;:111.02625732421875,&quot;width&quot;:856.01685039370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文字是您思想的提炼"/>
  <p:tag name="KSO_WM_UNIT_TEXT_FILL_FORE_SCHEMECOLOR_INDEX" val="1"/>
  <p:tag name="KSO_WM_UNIT_TEXT_FILL_TYPE" val="1"/>
</p:tagLst>
</file>

<file path=ppt/tags/tag19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2_1"/>
  <p:tag name="KSO_WM_UNIT_ID" val="diagram20231057_1*l_h_a*1_2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66.7974853515625,&quot;left&quot;:47.90551181102362,&quot;top&quot;:111.02625732421875,&quot;width&quot;:856.0168503937008}"/>
  <p:tag name="KSO_WM_DIAGRAM_COLOR_MATCH_VALUE" val="{&quot;shape&quot;:{&quot;fill&quot;:{&quot;gradient&quot;:[{&quot;brightness&quot;:0.30000001192092896,&quot;colorType&quot;:1,&quot;foreColorIndex&quot;:6,&quot;pos&quot;:0.800000011920929,&quot;transparency&quot;:0},{&quot;brightness&quot;:0,&quot;colorType&quot;:1,&quot;foreColorIndex&quot;:6,&quot;pos&quot;:0.20000000298023224,&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TEXT_FILL_FORE_SCHEMECOLOR_INDEX" val="1"/>
  <p:tag name="KSO_WM_UNIT_TEXT_FILL_TYPE" val="1"/>
</p:tagLst>
</file>

<file path=ppt/tags/tag19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1_1"/>
  <p:tag name="KSO_WM_UNIT_ID" val="diagram20231057_1*l_h_a*1_1_1"/>
  <p:tag name="KSO_WM_TEMPLATE_CATEGORY" val="diagram"/>
  <p:tag name="KSO_WM_TEMPLATE_INDEX" val="20231057"/>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VALUE" val="26"/>
  <p:tag name="KSO_WM_DIAGRAM_MAX_ITEMCNT" val="6"/>
  <p:tag name="KSO_WM_DIAGRAM_MIN_ITEMCNT" val="2"/>
  <p:tag name="KSO_WM_DIAGRAM_VIRTUALLY_FRAME" val="{&quot;height&quot;:366.7974853515625,&quot;left&quot;:47.90551181102362,&quot;top&quot;:111.02625732421875,&quot;width&quot;:856.0168503937008}"/>
  <p:tag name="KSO_WM_DIAGRAM_COLOR_MATCH_VALUE" val="{&quot;shape&quot;:{&quot;fill&quot;:{&quot;gradient&quot;:[{&quot;brightness&quot;:0.30000001192092896,&quot;colorType&quot;:1,&quot;foreColorIndex&quot;:5,&quot;pos&quot;:0.800000011920929,&quot;transparency&quot;:0},{&quot;brightness&quot;:0,&quot;colorType&quot;:1,&quot;foreColorIndex&quot;:5,&quot;pos&quot;:0.20000000298023224,&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3"/>
  <p:tag name="KSO_WM_UNIT_TEXT_FILL_FORE_SCHEMECOLOR_INDEX" val="1"/>
  <p:tag name="KSO_WM_UNIT_TEXT_FILL_TYPE" val="1"/>
</p:tagLst>
</file>

<file path=ppt/tags/tag193.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4"/>
  <p:tag name="KSO_WM_DIAGRAM_COLOR_TEXT_CAN_REMOVE" val="n"/>
  <p:tag name="KSO_WM_UNIT_VALUE" val="56*58"/>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31057_1*l_h_x*1_1_1"/>
  <p:tag name="KSO_WM_TEMPLATE_CATEGORY" val="diagram"/>
  <p:tag name="KSO_WM_TEMPLATE_INDEX" val="20231057"/>
  <p:tag name="KSO_WM_UNIT_LAYERLEVEL" val="1_1_1"/>
  <p:tag name="KSO_WM_TAG_VERSION" val="3.0"/>
  <p:tag name="KSO_WM_BEAUTIFY_FLAG" val="#wm#"/>
  <p:tag name="KSO_WM_DIAGRAM_MAX_ITEMCNT" val="6"/>
  <p:tag name="KSO_WM_DIAGRAM_MIN_ITEMCNT" val="2"/>
  <p:tag name="KSO_WM_DIAGRAM_VIRTUALLY_FRAME" val="{&quot;height&quot;:366.7974853515625,&quot;left&quot;:47.90551181102362,&quot;top&quot;:111.02625732421875,&quot;width&quot;:856.0168503937008}"/>
  <p:tag name="KSO_WM_DIAGRAM_COLOR_MATCH_VALUE" val="{&quot;shape&quot;:{&quot;fill&quot;:{&quot;gradient&quot;:[{&quot;brightness&quot;:0,&quot;colorType&quot;:2,&quot;pos&quot;:0,&quot;rgb&quot;:&quot;#ffffff&quot;,&quot;transparency&quot;:0},{&quot;brightness&quot;:0,&quot;colorType&quot;:2,&quot;pos&quot;:0.6499999761581421,&quot;rgb&quot;:&quot;#ffffff&quot;,&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94.xml><?xml version="1.0" encoding="utf-8"?>
<p:tagLst xmlns:a="http://schemas.openxmlformats.org/drawingml/2006/main" xmlns:r="http://schemas.openxmlformats.org/officeDocument/2006/relationships" xmlns:p="http://schemas.openxmlformats.org/presentationml/2006/main">
  <p:tag name="KSO_WM_DIAGRAM_VERSION" val="3"/>
  <p:tag name="KSO_WM_DIAGRAM_COLOR_TRICK" val="4"/>
  <p:tag name="KSO_WM_DIAGRAM_COLOR_TEXT_CAN_REMOVE" val="n"/>
  <p:tag name="KSO_WM_UNIT_VALUE" val="53*48"/>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1057_1*l_h_x*1_2_1"/>
  <p:tag name="KSO_WM_TEMPLATE_CATEGORY" val="diagram"/>
  <p:tag name="KSO_WM_TEMPLATE_INDEX" val="20231057"/>
  <p:tag name="KSO_WM_UNIT_LAYERLEVEL" val="1_1_1"/>
  <p:tag name="KSO_WM_TAG_VERSION" val="3.0"/>
  <p:tag name="KSO_WM_BEAUTIFY_FLAG" val="#wm#"/>
  <p:tag name="KSO_WM_DIAGRAM_MAX_ITEMCNT" val="6"/>
  <p:tag name="KSO_WM_DIAGRAM_MIN_ITEMCNT" val="2"/>
  <p:tag name="KSO_WM_DIAGRAM_VIRTUALLY_FRAME" val="{&quot;height&quot;:366.7974853515625,&quot;left&quot;:47.90551181102362,&quot;top&quot;:111.02625732421875,&quot;width&quot;:856.0168503937008}"/>
  <p:tag name="KSO_WM_DIAGRAM_COLOR_MATCH_VALUE" val="{&quot;shape&quot;:{&quot;fill&quot;:{&quot;gradient&quot;:[{&quot;brightness&quot;:0,&quot;colorType&quot;:2,&quot;pos&quot;:0,&quot;rgb&quot;:&quot;#ffffff&quot;,&quot;transparency&quot;:0},{&quot;brightness&quot;:0,&quot;colorType&quot;:2,&quot;pos&quot;:0.800000011920929,&quot;rgb&quot;:&quot;#ffffff&quot;,&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195.xml><?xml version="1.0" encoding="utf-8"?>
<p:tagLst xmlns:a="http://schemas.openxmlformats.org/drawingml/2006/main" xmlns:r="http://schemas.openxmlformats.org/officeDocument/2006/relationships" xmlns:p="http://schemas.openxmlformats.org/presentationml/2006/main">
  <p:tag name="KSO_WM_SLIDE_ID" val="custom20230244_9"/>
  <p:tag name="KSO_WM_TEMPLATE_SUBCATEGORY" val="29"/>
  <p:tag name="KSO_WM_TEMPLATE_MASTER_TYPE" val="0"/>
  <p:tag name="KSO_WM_TEMPLATE_COLOR_TYPE" val="0"/>
  <p:tag name="KSO_WM_SLIDE_TYPE" val="sectionTitle"/>
  <p:tag name="KSO_WM_SLIDE_SUBTYPE" val="pureTxt"/>
  <p:tag name="KSO_WM_SLIDE_ITEM_CNT" val="0"/>
  <p:tag name="KSO_WM_SLIDE_INDEX" val="9"/>
  <p:tag name="KSO_WM_TAG_VERSION" val="3.0"/>
  <p:tag name="KSO_WM_BEAUTIFY_FLAG" val="#wm#"/>
  <p:tag name="KSO_WM_TEMPLATE_CATEGORY" val="custom"/>
  <p:tag name="KSO_WM_TEMPLATE_INDEX" val="20230244"/>
  <p:tag name="KSO_WM_SLIDE_LAYOUT" val="a_e"/>
  <p:tag name="KSO_WM_SLIDE_LAYOUT_CNT" val="1_1"/>
  <p:tag name="KSO_WM_TEMPLATE_THUMBS_INDEX" val="1、4、7、12、13、14、15、16、17、18、20、24、25、28、33、36、40、43、44"/>
  <p:tag name="KSO_WM_SLIDE_CONTENT_AREA" val="{&quot;left&quot;:&quot;29.6&quot;,&quot;top&quot;:&quot;87.4&quot;,&quot;width&quot;:&quot;425.55&quot;,&quot;height&quot;:&quot;348.8&quot;}"/>
</p:tagLst>
</file>

<file path=ppt/tags/tag196.xml><?xml version="1.0" encoding="utf-8"?>
<p:tagLst xmlns:a="http://schemas.openxmlformats.org/drawingml/2006/main" xmlns:r="http://schemas.openxmlformats.org/officeDocument/2006/relationships" xmlns:p="http://schemas.openxmlformats.org/presentationml/2006/main">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custom20230244_9*e*1"/>
  <p:tag name="KSO_WM_TEMPLATE_CATEGORY" val="custom"/>
  <p:tag name="KSO_WM_TEMPLATE_INDEX" val="20230244"/>
  <p:tag name="KSO_WM_UNIT_LAYERLEVEL" val="1"/>
  <p:tag name="KSO_WM_TAG_VERSION" val="3.0"/>
  <p:tag name="KSO_WM_BEAUTIFY_FLAG" val="#wm#"/>
  <p:tag name="KSO_WM_UNIT_CONTENT_GROUP_TYPE" val="contentchip"/>
  <p:tag name="KSO_WM_UNIT_PRESET_TEXT" val="01"/>
</p:tagLst>
</file>

<file path=ppt/tags/tag19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custom20230244_9*a*1"/>
  <p:tag name="KSO_WM_TEMPLATE_CATEGORY" val="custom"/>
  <p:tag name="KSO_WM_TEMPLATE_INDEX" val="20230244"/>
  <p:tag name="KSO_WM_UNIT_LAYERLEVEL" val="1"/>
  <p:tag name="KSO_WM_TAG_VERSION" val="3.0"/>
  <p:tag name="KSO_WM_BEAUTIFY_FLAG" val="#wm#"/>
  <p:tag name="KSO_WM_UNIT_CONTENT_GROUP_TYPE" val="contentchip"/>
  <p:tag name="KSO_WM_UNIT_PRESET_TEXT" val="添加章节标题"/>
</p:tagLst>
</file>

<file path=ppt/tags/tag198.xml><?xml version="1.0" encoding="utf-8"?>
<p:tagLst xmlns:a="http://schemas.openxmlformats.org/drawingml/2006/main" xmlns:r="http://schemas.openxmlformats.org/officeDocument/2006/relationships" xmlns:p="http://schemas.openxmlformats.org/presentationml/2006/main">
  <p:tag name="KSO_WM_SLIDE_ID" val="custom20230244_10"/>
  <p:tag name="KSO_WM_TEMPLATE_SUBCATEGORY" val="29"/>
  <p:tag name="KSO_WM_TEMPLATE_MASTER_TYPE" val="0"/>
  <p:tag name="KSO_WM_TEMPLATE_COLOR_TYPE" val="0"/>
  <p:tag name="KSO_WM_SLIDE_ITEM_CNT" val="0"/>
  <p:tag name="KSO_WM_SLIDE_INDEX" val="10"/>
  <p:tag name="KSO_WM_TAG_VERSION" val="3.0"/>
  <p:tag name="KSO_WM_BEAUTIFY_FLAG" val="#wm#"/>
  <p:tag name="KSO_WM_TEMPLATE_CATEGORY" val="custom"/>
  <p:tag name="KSO_WM_TEMPLATE_INDEX" val="20230244"/>
  <p:tag name="KSO_WM_SLIDE_TYPE" val="text"/>
  <p:tag name="KSO_WM_SLIDE_SUBTYPE" val="pureTxt"/>
  <p:tag name="KSO_WM_SLIDE_SIZE" val="863*466"/>
  <p:tag name="KSO_WM_SLIDE_POSITION" val="47*25"/>
  <p:tag name="KSO_WM_SLIDE_LAYOUT" val="a_f"/>
  <p:tag name="KSO_WM_SLIDE_LAYOUT_CNT" val="1_1"/>
  <p:tag name="KSO_WM_SPECIAL_SOURCE" val="bdnull"/>
  <p:tag name="KSO_WM_SLIDE_LAYOUT_NAME" val="标题和内容"/>
</p:tagLst>
</file>

<file path=ppt/tags/tag19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44_10*a*1"/>
  <p:tag name="KSO_WM_TEMPLATE_CATEGORY" val="custom"/>
  <p:tag name="KSO_WM_TEMPLATE_INDEX" val="20230244"/>
  <p:tag name="KSO_WM_UNIT_LAYERLEVEL" val="1"/>
  <p:tag name="KSO_WM_TAG_VERSION" val="3.0"/>
  <p:tag name="KSO_WM_BEAUTIFY_FLAG" val="#wm#"/>
  <p:tag name="KSO_WM_UNIT_CONTENT_GROUP_TYPE" val="titlestyle"/>
  <p:tag name="KSO_WM_UNIT_PRESET_TEXT" val="正文页-预设标题"/>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5"/>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244_10*f*1"/>
  <p:tag name="KSO_WM_TEMPLATE_CATEGORY" val="custom"/>
  <p:tag name="KSO_WM_TEMPLATE_INDEX" val="20230244"/>
  <p:tag name="KSO_WM_UNIT_LAYERLEVEL" val="1"/>
  <p:tag name="KSO_WM_TAG_VERSION" val="3.0"/>
  <p:tag name="KSO_WM_BEAUTIFY_FLAG" val="#wm#"/>
  <p:tag name="KSO_WM_UNIT_PRESET_TEXT" val="单击此处添加文本"/>
</p:tagLst>
</file>

<file path=ppt/tags/tag201.xml><?xml version="1.0" encoding="utf-8"?>
<p:tagLst xmlns:a="http://schemas.openxmlformats.org/drawingml/2006/main" xmlns:r="http://schemas.openxmlformats.org/officeDocument/2006/relationships" xmlns:p="http://schemas.openxmlformats.org/presentationml/2006/main">
  <p:tag name="KSO_WM_SLIDE_ID" val="custom20230244_10"/>
  <p:tag name="KSO_WM_TEMPLATE_SUBCATEGORY" val="29"/>
  <p:tag name="KSO_WM_TEMPLATE_MASTER_TYPE" val="0"/>
  <p:tag name="KSO_WM_TEMPLATE_COLOR_TYPE" val="0"/>
  <p:tag name="KSO_WM_SLIDE_ITEM_CNT" val="0"/>
  <p:tag name="KSO_WM_SLIDE_INDEX" val="10"/>
  <p:tag name="KSO_WM_TAG_VERSION" val="3.0"/>
  <p:tag name="KSO_WM_BEAUTIFY_FLAG" val="#wm#"/>
  <p:tag name="KSO_WM_TEMPLATE_CATEGORY" val="custom"/>
  <p:tag name="KSO_WM_TEMPLATE_INDEX" val="20230244"/>
  <p:tag name="KSO_WM_SLIDE_TYPE" val="text"/>
  <p:tag name="KSO_WM_SLIDE_SUBTYPE" val="pureTxt"/>
  <p:tag name="KSO_WM_SLIDE_SIZE" val="863*466"/>
  <p:tag name="KSO_WM_SLIDE_POSITION" val="47*25"/>
  <p:tag name="KSO_WM_SLIDE_LAYOUT" val="a_f"/>
  <p:tag name="KSO_WM_SLIDE_LAYOUT_CNT" val="1_1"/>
  <p:tag name="KSO_WM_SPECIAL_SOURCE" val="bdnull"/>
  <p:tag name="KSO_WM_SLIDE_LAYOUT_NAME" val="标题和内容"/>
</p:tagLst>
</file>

<file path=ppt/tags/tag20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44_10*a*1"/>
  <p:tag name="KSO_WM_TEMPLATE_CATEGORY" val="custom"/>
  <p:tag name="KSO_WM_TEMPLATE_INDEX" val="20230244"/>
  <p:tag name="KSO_WM_UNIT_LAYERLEVEL" val="1"/>
  <p:tag name="KSO_WM_TAG_VERSION" val="3.0"/>
  <p:tag name="KSO_WM_BEAUTIFY_FLAG" val="#wm#"/>
  <p:tag name="KSO_WM_UNIT_CONTENT_GROUP_TYPE" val="titlestyle"/>
  <p:tag name="KSO_WM_UNIT_PRESET_TEXT" val="正文页-预设标题"/>
</p:tagLst>
</file>

<file path=ppt/tags/tag20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244_10*f*1"/>
  <p:tag name="KSO_WM_TEMPLATE_CATEGORY" val="custom"/>
  <p:tag name="KSO_WM_TEMPLATE_INDEX" val="20230244"/>
  <p:tag name="KSO_WM_UNIT_LAYERLEVEL" val="1"/>
  <p:tag name="KSO_WM_TAG_VERSION" val="3.0"/>
  <p:tag name="KSO_WM_BEAUTIFY_FLAG" val="#wm#"/>
  <p:tag name="KSO_WM_UNIT_PRESET_TEXT" val="单击此处添加文本"/>
</p:tagLst>
</file>

<file path=ppt/tags/tag204.xml><?xml version="1.0" encoding="utf-8"?>
<p:tagLst xmlns:a="http://schemas.openxmlformats.org/drawingml/2006/main" xmlns:r="http://schemas.openxmlformats.org/officeDocument/2006/relationships" xmlns:p="http://schemas.openxmlformats.org/presentationml/2006/main">
  <p:tag name="KSO_WM_SLIDE_ID" val="custom20230244_10"/>
  <p:tag name="KSO_WM_TEMPLATE_SUBCATEGORY" val="29"/>
  <p:tag name="KSO_WM_TEMPLATE_MASTER_TYPE" val="0"/>
  <p:tag name="KSO_WM_TEMPLATE_COLOR_TYPE" val="0"/>
  <p:tag name="KSO_WM_SLIDE_ITEM_CNT" val="0"/>
  <p:tag name="KSO_WM_SLIDE_INDEX" val="10"/>
  <p:tag name="KSO_WM_TAG_VERSION" val="3.0"/>
  <p:tag name="KSO_WM_BEAUTIFY_FLAG" val="#wm#"/>
  <p:tag name="KSO_WM_TEMPLATE_CATEGORY" val="custom"/>
  <p:tag name="KSO_WM_TEMPLATE_INDEX" val="20230244"/>
  <p:tag name="KSO_WM_SLIDE_TYPE" val="text"/>
  <p:tag name="KSO_WM_SLIDE_SUBTYPE" val="pureTxt"/>
  <p:tag name="KSO_WM_SLIDE_SIZE" val="863*466"/>
  <p:tag name="KSO_WM_SLIDE_POSITION" val="47*25"/>
  <p:tag name="KSO_WM_SLIDE_LAYOUT" val="a_f"/>
  <p:tag name="KSO_WM_SLIDE_LAYOUT_CNT" val="1_1"/>
  <p:tag name="KSO_WM_SPECIAL_SOURCE" val="bdnull"/>
  <p:tag name="KSO_WM_SLIDE_LAYOUT_NAME" val="标题和内容"/>
</p:tagLst>
</file>

<file path=ppt/tags/tag2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44_10*a*1"/>
  <p:tag name="KSO_WM_TEMPLATE_CATEGORY" val="custom"/>
  <p:tag name="KSO_WM_TEMPLATE_INDEX" val="20230244"/>
  <p:tag name="KSO_WM_UNIT_LAYERLEVEL" val="1"/>
  <p:tag name="KSO_WM_TAG_VERSION" val="3.0"/>
  <p:tag name="KSO_WM_BEAUTIFY_FLAG" val="#wm#"/>
  <p:tag name="KSO_WM_UNIT_CONTENT_GROUP_TYPE" val="titlestyle"/>
  <p:tag name="KSO_WM_UNIT_PRESET_TEXT" val="正文页-预设标题"/>
</p:tagLst>
</file>

<file path=ppt/tags/tag20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244_10*f*1"/>
  <p:tag name="KSO_WM_TEMPLATE_CATEGORY" val="custom"/>
  <p:tag name="KSO_WM_TEMPLATE_INDEX" val="20230244"/>
  <p:tag name="KSO_WM_UNIT_LAYERLEVEL" val="1"/>
  <p:tag name="KSO_WM_TAG_VERSION" val="3.0"/>
  <p:tag name="KSO_WM_BEAUTIFY_FLAG" val="#wm#"/>
  <p:tag name="KSO_WM_UNIT_PRESET_TEXT" val="单击此处添加文本"/>
</p:tagLst>
</file>

<file path=ppt/tags/tag207.xml><?xml version="1.0" encoding="utf-8"?>
<p:tagLst xmlns:a="http://schemas.openxmlformats.org/drawingml/2006/main" xmlns:r="http://schemas.openxmlformats.org/officeDocument/2006/relationships" xmlns:p="http://schemas.openxmlformats.org/presentationml/2006/main">
  <p:tag name="KSO_WM_SLIDE_ID" val="custom20230244_10"/>
  <p:tag name="KSO_WM_TEMPLATE_SUBCATEGORY" val="29"/>
  <p:tag name="KSO_WM_TEMPLATE_MASTER_TYPE" val="0"/>
  <p:tag name="KSO_WM_TEMPLATE_COLOR_TYPE" val="0"/>
  <p:tag name="KSO_WM_SLIDE_ITEM_CNT" val="0"/>
  <p:tag name="KSO_WM_SLIDE_INDEX" val="10"/>
  <p:tag name="KSO_WM_TAG_VERSION" val="3.0"/>
  <p:tag name="KSO_WM_BEAUTIFY_FLAG" val="#wm#"/>
  <p:tag name="KSO_WM_TEMPLATE_CATEGORY" val="custom"/>
  <p:tag name="KSO_WM_TEMPLATE_INDEX" val="20230244"/>
  <p:tag name="KSO_WM_SLIDE_TYPE" val="text"/>
  <p:tag name="KSO_WM_SLIDE_SUBTYPE" val="pureTxt"/>
  <p:tag name="KSO_WM_SLIDE_SIZE" val="863*466"/>
  <p:tag name="KSO_WM_SLIDE_POSITION" val="47*25"/>
  <p:tag name="KSO_WM_SLIDE_LAYOUT" val="a_f"/>
  <p:tag name="KSO_WM_SLIDE_LAYOUT_CNT" val="1_1"/>
  <p:tag name="KSO_WM_SPECIAL_SOURCE" val="bdnull"/>
  <p:tag name="KSO_WM_SLIDE_LAYOUT_NAME" val="标题和内容"/>
</p:tagLst>
</file>

<file path=ppt/tags/tag20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44_10*a*1"/>
  <p:tag name="KSO_WM_TEMPLATE_CATEGORY" val="custom"/>
  <p:tag name="KSO_WM_TEMPLATE_INDEX" val="20230244"/>
  <p:tag name="KSO_WM_UNIT_LAYERLEVEL" val="1"/>
  <p:tag name="KSO_WM_TAG_VERSION" val="3.0"/>
  <p:tag name="KSO_WM_BEAUTIFY_FLAG" val="#wm#"/>
  <p:tag name="KSO_WM_UNIT_CONTENT_GROUP_TYPE" val="titlestyle"/>
  <p:tag name="KSO_WM_UNIT_PRESET_TEXT" val="正文页-预设标题"/>
</p:tagLst>
</file>

<file path=ppt/tags/tag20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244_10*f*1"/>
  <p:tag name="KSO_WM_TEMPLATE_CATEGORY" val="custom"/>
  <p:tag name="KSO_WM_TEMPLATE_INDEX" val="20230244"/>
  <p:tag name="KSO_WM_UNIT_LAYERLEVEL" val="1"/>
  <p:tag name="KSO_WM_TAG_VERSION" val="3.0"/>
  <p:tag name="KSO_WM_BEAUTIFY_FLAG" val="#wm#"/>
  <p:tag name="KSO_WM_UNIT_PRESET_TEXT" val="单击此处添加文本"/>
</p:tagLst>
</file>

<file path=ppt/tags/tag2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SLIDE_ID" val="custom20230244_10"/>
  <p:tag name="KSO_WM_TEMPLATE_SUBCATEGORY" val="29"/>
  <p:tag name="KSO_WM_TEMPLATE_MASTER_TYPE" val="0"/>
  <p:tag name="KSO_WM_TEMPLATE_COLOR_TYPE" val="0"/>
  <p:tag name="KSO_WM_SLIDE_ITEM_CNT" val="0"/>
  <p:tag name="KSO_WM_SLIDE_INDEX" val="10"/>
  <p:tag name="KSO_WM_TAG_VERSION" val="3.0"/>
  <p:tag name="KSO_WM_BEAUTIFY_FLAG" val="#wm#"/>
  <p:tag name="KSO_WM_TEMPLATE_CATEGORY" val="custom"/>
  <p:tag name="KSO_WM_TEMPLATE_INDEX" val="20230244"/>
  <p:tag name="KSO_WM_SLIDE_TYPE" val="text"/>
  <p:tag name="KSO_WM_SLIDE_SUBTYPE" val="pureTxt"/>
  <p:tag name="KSO_WM_SLIDE_SIZE" val="863*466"/>
  <p:tag name="KSO_WM_SLIDE_POSITION" val="47*25"/>
  <p:tag name="KSO_WM_SLIDE_LAYOUT" val="a_f"/>
  <p:tag name="KSO_WM_SLIDE_LAYOUT_CNT" val="1_1"/>
  <p:tag name="KSO_WM_SPECIAL_SOURCE" val="bdnull"/>
  <p:tag name="KSO_WM_SLIDE_LAYOUT_NAME" val="标题和内容"/>
</p:tagLst>
</file>

<file path=ppt/tags/tag21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44_10*a*1"/>
  <p:tag name="KSO_WM_TEMPLATE_CATEGORY" val="custom"/>
  <p:tag name="KSO_WM_TEMPLATE_INDEX" val="20230244"/>
  <p:tag name="KSO_WM_UNIT_LAYERLEVEL" val="1"/>
  <p:tag name="KSO_WM_TAG_VERSION" val="3.0"/>
  <p:tag name="KSO_WM_BEAUTIFY_FLAG" val="#wm#"/>
  <p:tag name="KSO_WM_UNIT_CONTENT_GROUP_TYPE" val="titlestyle"/>
  <p:tag name="KSO_WM_UNIT_PRESET_TEXT" val="正文页-预设标题"/>
</p:tagLst>
</file>

<file path=ppt/tags/tag21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244_10*f*1"/>
  <p:tag name="KSO_WM_TEMPLATE_CATEGORY" val="custom"/>
  <p:tag name="KSO_WM_TEMPLATE_INDEX" val="20230244"/>
  <p:tag name="KSO_WM_UNIT_LAYERLEVEL" val="1"/>
  <p:tag name="KSO_WM_TAG_VERSION" val="3.0"/>
  <p:tag name="KSO_WM_BEAUTIFY_FLAG" val="#wm#"/>
  <p:tag name="KSO_WM_UNIT_PRESET_TEXT" val="单击此处添加文本"/>
</p:tagLst>
</file>

<file path=ppt/tags/tag213.xml><?xml version="1.0" encoding="utf-8"?>
<p:tagLst xmlns:a="http://schemas.openxmlformats.org/drawingml/2006/main" xmlns:r="http://schemas.openxmlformats.org/officeDocument/2006/relationships" xmlns:p="http://schemas.openxmlformats.org/presentationml/2006/main">
  <p:tag name="KSO_WM_SLIDE_ID" val="custom20230244_10"/>
  <p:tag name="KSO_WM_TEMPLATE_SUBCATEGORY" val="29"/>
  <p:tag name="KSO_WM_TEMPLATE_MASTER_TYPE" val="0"/>
  <p:tag name="KSO_WM_TEMPLATE_COLOR_TYPE" val="0"/>
  <p:tag name="KSO_WM_SLIDE_ITEM_CNT" val="0"/>
  <p:tag name="KSO_WM_SLIDE_INDEX" val="10"/>
  <p:tag name="KSO_WM_TAG_VERSION" val="3.0"/>
  <p:tag name="KSO_WM_BEAUTIFY_FLAG" val="#wm#"/>
  <p:tag name="KSO_WM_TEMPLATE_CATEGORY" val="custom"/>
  <p:tag name="KSO_WM_TEMPLATE_INDEX" val="20230244"/>
  <p:tag name="KSO_WM_SLIDE_TYPE" val="text"/>
  <p:tag name="KSO_WM_SLIDE_SUBTYPE" val="pureTxt"/>
  <p:tag name="KSO_WM_SLIDE_SIZE" val="863*466"/>
  <p:tag name="KSO_WM_SLIDE_POSITION" val="47*25"/>
  <p:tag name="KSO_WM_SLIDE_LAYOUT" val="a_f"/>
  <p:tag name="KSO_WM_SLIDE_LAYOUT_CNT" val="1_1"/>
  <p:tag name="KSO_WM_SPECIAL_SOURCE" val="bdnull"/>
  <p:tag name="KSO_WM_SLIDE_LAYOUT_NAME" val="标题和内容"/>
</p:tagLst>
</file>

<file path=ppt/tags/tag2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30244_10*a*1"/>
  <p:tag name="KSO_WM_TEMPLATE_CATEGORY" val="custom"/>
  <p:tag name="KSO_WM_TEMPLATE_INDEX" val="20230244"/>
  <p:tag name="KSO_WM_UNIT_LAYERLEVEL" val="1"/>
  <p:tag name="KSO_WM_TAG_VERSION" val="3.0"/>
  <p:tag name="KSO_WM_BEAUTIFY_FLAG" val="#wm#"/>
  <p:tag name="KSO_WM_UNIT_CONTENT_GROUP_TYPE" val="titlestyle"/>
  <p:tag name="KSO_WM_UNIT_PRESET_TEXT" val="正文页-预设标题"/>
</p:tagLst>
</file>

<file path=ppt/tags/tag21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custom20230244_10*f*1"/>
  <p:tag name="KSO_WM_TEMPLATE_CATEGORY" val="custom"/>
  <p:tag name="KSO_WM_TEMPLATE_INDEX" val="20230244"/>
  <p:tag name="KSO_WM_UNIT_LAYERLEVEL" val="1"/>
  <p:tag name="KSO_WM_TAG_VERSION" val="3.0"/>
  <p:tag name="KSO_WM_BEAUTIFY_FLAG" val="#wm#"/>
  <p:tag name="KSO_WM_UNIT_PRESET_TEXT" val="单击此处添加文本"/>
</p:tagLst>
</file>

<file path=ppt/tags/tag216.xml><?xml version="1.0" encoding="utf-8"?>
<p:tagLst xmlns:a="http://schemas.openxmlformats.org/drawingml/2006/main" xmlns:r="http://schemas.openxmlformats.org/officeDocument/2006/relationships" xmlns:p="http://schemas.openxmlformats.org/presentationml/2006/main">
  <p:tag name="TABLE_ENDDRAG_ORIGIN_RECT" val="617*167"/>
  <p:tag name="TABLE_ENDDRAG_RECT" val="96*241*617*167"/>
</p:tagLst>
</file>

<file path=ppt/tags/tag217.xml><?xml version="1.0" encoding="utf-8"?>
<p:tagLst xmlns:a="http://schemas.openxmlformats.org/drawingml/2006/main" xmlns:r="http://schemas.openxmlformats.org/officeDocument/2006/relationships" xmlns:p="http://schemas.openxmlformats.org/presentationml/2006/main">
  <p:tag name="TABLE_ENDDRAG_ORIGIN_RECT" val="602*181"/>
  <p:tag name="TABLE_ENDDRAG_RECT" val="111*241*602*182"/>
</p:tagLst>
</file>

<file path=ppt/tags/tag218.xml><?xml version="1.0" encoding="utf-8"?>
<p:tagLst xmlns:a="http://schemas.openxmlformats.org/drawingml/2006/main" xmlns:r="http://schemas.openxmlformats.org/officeDocument/2006/relationships" xmlns:p="http://schemas.openxmlformats.org/presentationml/2006/main">
  <p:tag name="TABLE_ENDDRAG_ORIGIN_RECT" val="602*181"/>
  <p:tag name="TABLE_ENDDRAG_RECT" val="111*241*602*182"/>
</p:tagLst>
</file>

<file path=ppt/tags/tag219.xml><?xml version="1.0" encoding="utf-8"?>
<p:tagLst xmlns:a="http://schemas.openxmlformats.org/drawingml/2006/main" xmlns:r="http://schemas.openxmlformats.org/officeDocument/2006/relationships" xmlns:p="http://schemas.openxmlformats.org/presentationml/2006/main">
  <p:tag name="TABLE_ENDDRAG_ORIGIN_RECT" val="563*244"/>
  <p:tag name="TABLE_ENDDRAG_RECT" val="193*185*563*244"/>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SLIDE_ID" val="custom20230244_11"/>
  <p:tag name="KSO_WM_TEMPLATE_SUBCATEGORY" val="29"/>
  <p:tag name="KSO_WM_TEMPLATE_MASTER_TYPE" val="0"/>
  <p:tag name="KSO_WM_TEMPLATE_COLOR_TYPE" val="0"/>
  <p:tag name="KSO_WM_SLIDE_TYPE" val="endPage"/>
  <p:tag name="KSO_WM_SLIDE_SUBTYPE" val="pureTxt"/>
  <p:tag name="KSO_WM_SLIDE_ITEM_CNT" val="0"/>
  <p:tag name="KSO_WM_SLIDE_INDEX" val="11"/>
  <p:tag name="KSO_WM_TAG_VERSION" val="3.0"/>
  <p:tag name="KSO_WM_BEAUTIFY_FLAG" val="#wm#"/>
  <p:tag name="KSO_WM_TEMPLATE_CATEGORY" val="custom"/>
  <p:tag name="KSO_WM_TEMPLATE_INDEX" val="20230244"/>
  <p:tag name="KSO_WM_SLIDE_LAYOUT" val="a_f"/>
  <p:tag name="KSO_WM_SLIDE_LAYOUT_CNT" val="1_1"/>
  <p:tag name="KSO_WM_TEMPLATE_THUMBS_INDEX" val="1、4、7、12、13、14、15、16、17、18、20、24、25、28、33、36、40、43、44"/>
  <p:tag name="KSO_WM_SLIDE_CONTENT_AREA" val="{&quot;left&quot;:&quot;340.55&quot;,&quot;top&quot;:&quot;121.5&quot;,&quot;width&quot;:&quot;600.15&quot;,&quot;height&quot;:&quot;297&quot;}"/>
</p:tagLst>
</file>

<file path=ppt/tags/tag22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30244_11*a*1"/>
  <p:tag name="KSO_WM_TEMPLATE_CATEGORY" val="custom"/>
  <p:tag name="KSO_WM_TEMPLATE_INDEX" val="20230244"/>
  <p:tag name="KSO_WM_UNIT_LAYERLEVEL" val="1"/>
  <p:tag name="KSO_WM_TAG_VERSION" val="3.0"/>
  <p:tag name="KSO_WM_BEAUTIFY_FLAG" val="#wm#"/>
  <p:tag name="KSO_WM_UNIT_CONTENT_GROUP_TYPE" val="contentchip"/>
  <p:tag name="KSO_WM_UNIT_PRESET_TEXT" val="THANK YOU"/>
</p:tagLst>
</file>

<file path=ppt/tags/tag23.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PRESET_TEXT" val="01"/>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 name="KSO_WM_UNIT_CONTENT_GROUP_TYPE" val="contentchip"/>
</p:tagLst>
</file>

<file path=ppt/tags/tag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章节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 name="KSO_WM_UNIT_CONTENT_GROUP_TYPE" val="contentchip"/>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5*f*1"/>
  <p:tag name="KSO_WM_UNIT_LAYERLEVEL" val="1"/>
  <p:tag name="KSO_WM_TAG_VERSION" val="3.0"/>
  <p:tag name="KSO_WM_BEAUTIFY_FLAG" val="#wm#"/>
  <p:tag name="KSO_WM_UNIT_PRESET_TEXT" val="单击此处编辑母版文本样式&#10;第二级&#10;第三级&#10;第四级&#10;第五级"/>
</p:tagLst>
</file>

<file path=ppt/tags/tag3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2"/>
  <p:tag name="KSO_WM_UNIT_ID" val="_5*f*2"/>
  <p:tag name="KSO_WM_UNIT_LAYERLEVEL" val="1"/>
  <p:tag name="KSO_WM_TAG_VERSION" val="3.0"/>
  <p:tag name="KSO_WM_BEAUTIFY_FLAG" val="#wm#"/>
  <p:tag name="KSO_WM_UNIT_PRESET_TEXT" val="单击此处编辑母版文本样式&#10;第二级&#10;第三级&#10;第四级&#10;第五级"/>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5*a*1"/>
  <p:tag name="KSO_WM_UNIT_LAYERLEVEL" val="1"/>
  <p:tag name="KSO_WM_TAG_VERSION" val="3.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正文页-预设标题"/>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6*a*1"/>
  <p:tag name="KSO_WM_UNIT_LAYERLEVEL" val="1"/>
  <p:tag name="KSO_WM_TAG_VERSION" val="3.0"/>
  <p:tag name="KSO_WM_BEAUTIFY_FLAG" val="#wm#"/>
  <p:tag name="KSO_WM_UNIT_CONTENT_GROUP_TYPE" val="titlestyle"/>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2_1"/>
  <p:tag name="KSO_WM_UNIT_ID" val="_6*h_f*2_1"/>
  <p:tag name="KSO_WM_UNIT_LAYERLEVEL" val="1_1"/>
  <p:tag name="KSO_WM_TAG_VERSION" val="3.0"/>
  <p:tag name="KSO_WM_BEAUTIFY_FLAG" val="#wm#"/>
  <p:tag name="KSO_WM_UNIT_PRESET_TEXT" val="单击此处编辑母版文本样式&#10;第二级&#10;第三级&#10;第四级&#10;第五级"/>
</p:tagLst>
</file>

<file path=ppt/tags/tag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2_1"/>
  <p:tag name="KSO_WM_UNIT_ID" val="_6*h_a*2_1"/>
  <p:tag name="KSO_WM_UNIT_LAYERLEVEL" val="1_1"/>
  <p:tag name="KSO_WM_TAG_VERSION" val="3.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_6*h_f*1_1"/>
  <p:tag name="KSO_WM_UNIT_LAYERLEVEL" val="1_1"/>
  <p:tag name="KSO_WM_TAG_VERSION" val="3.0"/>
  <p:tag name="KSO_WM_BEAUTIFY_FLAG" val="#wm#"/>
  <p:tag name="KSO_WM_UNIT_PRESET_TEXT" val="单击此处编辑母版文本样式&#10;第二级&#10;第三级&#10;第四级&#10;第五级"/>
</p:tagLst>
</file>

<file path=ppt/tags/tag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小标题"/>
  <p:tag name="KSO_WM_UNIT_NOCLEAR" val="0"/>
  <p:tag name="KSO_WM_UNIT_VALUE" val="10"/>
  <p:tag name="KSO_WM_UNIT_HIGHLIGHT" val="0"/>
  <p:tag name="KSO_WM_UNIT_COMPATIBLE" val="0"/>
  <p:tag name="KSO_WM_UNIT_DIAGRAM_ISNUMVISUAL" val="0"/>
  <p:tag name="KSO_WM_UNIT_DIAGRAM_ISREFERUNIT" val="0"/>
  <p:tag name="KSO_WM_UNIT_TYPE" val="h_a"/>
  <p:tag name="KSO_WM_UNIT_INDEX" val="1_1"/>
  <p:tag name="KSO_WM_UNIT_ID" val="_6*h_a*1_1"/>
  <p:tag name="KSO_WM_UNIT_LAYERLEVEL" val="1_1"/>
  <p:tag name="KSO_WM_TAG_VERSION" val="3.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7*a*1"/>
  <p:tag name="KSO_WM_UNIT_LAYERLEVEL" val="1"/>
  <p:tag name="KSO_WM_TAG_VERSION" val="3.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9*f*1"/>
  <p:tag name="KSO_WM_UNIT_LAYERLEVEL" val="1"/>
  <p:tag name="KSO_WM_TAG_VERSION" val="3.0"/>
  <p:tag name="KSO_WM_BEAUTIFY_FLAG" val="#wm#"/>
  <p:tag name="KSO_WM_UNIT_PRESET_TEXT" val="单击此处编辑母版文本样式&#10;第二级&#10;第三级&#10;第四级&#10;第五级"/>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3.0"/>
</p:tagLst>
</file>

<file path=ppt/tags/tag5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选择预设副标题"/>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0*b*1"/>
  <p:tag name="KSO_WM_UNIT_LAYERLEVEL" val="1"/>
  <p:tag name="KSO_WM_TAG_VERSION" val="3.0"/>
  <p:tag name="KSO_WM_BEAUTIFY_FLAG" val="#wm#"/>
  <p:tag name="KSO_WM_UNIT_CONTENT_GROUP_TYPE" val="titlestyle"/>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10*a*1"/>
  <p:tag name="KSO_WM_UNIT_LAYERLEVEL" val="1"/>
  <p:tag name="KSO_WM_TAG_VERSION" val="3.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1*i*1"/>
  <p:tag name="KSO_WM_UNIT_LAYERLEVEL" val="1"/>
  <p:tag name="KSO_WM_TAG_VERSION" val="3.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THANK YOU"/>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_11*a*1"/>
  <p:tag name="KSO_WM_UNIT_LAYERLEVEL" val="1"/>
  <p:tag name="KSO_WM_TAG_VERSION" val="3.0"/>
  <p:tag name="KSO_WM_BEAUTIFY_FLAG" val="#wm#"/>
  <p:tag name="KSO_WM_UNIT_CONTENT_GROUP_TYPE" val="contentchip"/>
  <p:tag name="KSO_WM_UNIT_VALUE" val="8"/>
</p:tagLst>
</file>

<file path=ppt/tags/tag66.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1*f*1"/>
  <p:tag name="KSO_WM_UNIT_LAYERLEVEL" val="1"/>
  <p:tag name="KSO_WM_TAG_VERSION" val="3.0"/>
  <p:tag name="KSO_WM_BEAUTIFY_FLAG" val="#wm#"/>
  <p:tag name="KSO_WM_UNIT_CONTENT_GROUP_TYPE" val="contentchip"/>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0244"/>
</p:tagLst>
</file>

<file path=ppt/tags/tag70.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5"/>
  <p:tag name="KSO_WM_TEMPLATE_MASTER_TYPE" val="0"/>
  <p:tag name="KSO_WM_TEMPLATE_COLOR_TYPE" val="1"/>
  <p:tag name="KSO_WM_UNIT_SHOW_EDIT_AREA_INDICATION" val="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0*i*1"/>
  <p:tag name="KSO_WM_UNIT_LAYERLEVEL" val="1"/>
  <p:tag name="KSO_WM_TAG_VERSION" val="3.0"/>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0244"/>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0244"/>
</p:tagLst>
</file>

<file path=ppt/tags/tag77.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244"/>
  <p:tag name="KSO_WM_TEMPLATE_THUMBS_INDEX" val="1、11"/>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_1*i*1"/>
  <p:tag name="KSO_WM_UNIT_LAYERLEVEL" val="1"/>
  <p:tag name="KSO_WM_TAG_VERSION" val="3.0"/>
</p:tagLst>
</file>

<file path=ppt/tags/tag7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 WPS,a click to unlimited possibilities"/>
  <p:tag name="KSO_WM_UNIT_NOCLEAR" val="0"/>
  <p:tag name="KSO_WM_UNIT_VALUE" val="17"/>
  <p:tag name="KSO_WM_UNIT_HIGHLIGHT" val="0"/>
  <p:tag name="KSO_WM_UNIT_COMPATIBLE" val="0"/>
  <p:tag name="KSO_WM_UNIT_DIAGRAM_ISNUMVISUAL" val="0"/>
  <p:tag name="KSO_WM_UNIT_DIAGRAM_ISREFERUNIT" val="0"/>
  <p:tag name="KSO_WM_UNIT_TYPE" val="b"/>
  <p:tag name="KSO_WM_UNIT_INDEX" val="1"/>
  <p:tag name="KSO_WM_UNIT_ID" val="_1*b*1"/>
  <p:tag name="KSO_WM_UNIT_LAYERLEVEL" val="1"/>
  <p:tag name="KSO_WM_TAG_VERSION" val="3.0"/>
  <p:tag name="KSO_WM_BEAUTIFY_FLAG" val="#wm#"/>
  <p:tag name="KSO_WM_UNIT_CONTENT_GROUP_TYPE" val="contentchip"/>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 name="KSO_WM_TEMPLATE_CATEGORY" val="custom"/>
  <p:tag name="KSO_WM_TEMPLATE_INDEX" val="20230244"/>
</p:tagLst>
</file>

<file path=ppt/tags/tag8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文档标题内容"/>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1*a*1"/>
  <p:tag name="KSO_WM_UNIT_LAYERLEVEL" val="1"/>
  <p:tag name="KSO_WM_TAG_VERSION" val="3.0"/>
  <p:tag name="KSO_WM_BEAUTIFY_FLAG" val="#wm#"/>
  <p:tag name="KSO_WM_UNIT_CONTENT_GROUP_TYPE" val="contentchip"/>
</p:tagLst>
</file>

<file path=ppt/tags/tag81.xml><?xml version="1.0" encoding="utf-8"?>
<p:tagLst xmlns:a="http://schemas.openxmlformats.org/drawingml/2006/main" xmlns:r="http://schemas.openxmlformats.org/officeDocument/2006/relationships" xmlns:p="http://schemas.openxmlformats.org/presentationml/2006/main">
  <p:tag name="KSO_WM_UNIT_SUBTYPE" val="b"/>
  <p:tag name="KSO_WM_UNIT_PRESET_TEXT" val="汇报人：稻小壳"/>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1*f*1"/>
  <p:tag name="KSO_WM_UNIT_LAYERLEVEL" val="1"/>
  <p:tag name="KSO_WM_TAG_VERSION" val="3.0"/>
  <p:tag name="KSO_WM_BEAUTIFY_FLAG" val="#wm#"/>
  <p:tag name="KSO_WM_UNIT_CONTENT_GROUP_TYPE" val="contentchip"/>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f"/>
  <p:tag name="KSO_WM_UNIT_INDEX" val="1"/>
  <p:tag name="KSO_WM_UNIT_ID" val="_2*f*1"/>
  <p:tag name="KSO_WM_UNIT_LAYERLEVEL" val="1"/>
  <p:tag name="KSO_WM_TAG_VERSION" val="3.0"/>
  <p:tag name="KSO_WM_BEAUTIFY_FLAG" val="#wm#"/>
  <p:tag name="KSO_WM_UNIT_PRESET_TEXT" val="单击此处编辑母版文本样式&#10;第二级&#10;第三级&#10;第四级&#10;第五级"/>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单击此处编辑母版标题样式"/>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_2*a*1"/>
  <p:tag name="KSO_WM_UNIT_LAYERLEVEL" val="1"/>
  <p:tag name="KSO_WM_TAG_VERSION" val="3.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0244"/>
  <p:tag name="KSO_WM_TEMPLATE_THUMBS_INDEX" val="1、1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3*i*1"/>
  <p:tag name="KSO_WM_UNIT_LAYERLEVEL" val="1"/>
  <p:tag name="KSO_WM_TAG_VERSION" val="3.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ISCONTENTSTITLE" val="1"/>
  <p:tag name="KSO_WM_UNIT_ISNUMDGMTITLE" val="0"/>
  <p:tag name="KSO_WM_UNIT_PRESET_TEXT" val="目录"/>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_3*a*1"/>
  <p:tag name="KSO_WM_UNIT_LAYERLEVEL" val="1"/>
  <p:tag name="KSO_WM_TAG_VERSION" val="3.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4*i*1"/>
  <p:tag name="KSO_WM_UNIT_LAYERLEVEL" val="1"/>
  <p:tag name="KSO_WM_TAG_VERSION" val="3.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PRESET_TEXT" val="01"/>
  <p:tag name="KSO_WM_UNIT_NOCLEAR" val="0"/>
  <p:tag name="KSO_WM_UNIT_VALUE" val="6"/>
  <p:tag name="KSO_WM_UNIT_HIGHLIGHT" val="0"/>
  <p:tag name="KSO_WM_UNIT_COMPATIBLE" val="1"/>
  <p:tag name="KSO_WM_UNIT_DIAGRAM_ISNUMVISUAL" val="0"/>
  <p:tag name="KSO_WM_UNIT_DIAGRAM_ISREFERUNIT" val="0"/>
  <p:tag name="KSO_WM_UNIT_TYPE" val="e"/>
  <p:tag name="KSO_WM_UNIT_INDEX" val="1"/>
  <p:tag name="KSO_WM_UNIT_ID" val="_4*e*1"/>
  <p:tag name="KSO_WM_UNIT_LAYERLEVEL" val="1"/>
  <p:tag name="KSO_WM_TAG_VERSION" val="3.0"/>
  <p:tag name="KSO_WM_BEAUTIFY_FLAG" val="#wm#"/>
  <p:tag name="KSO_WM_UNIT_CONTENT_GROUP_TYPE" val="contentchip"/>
</p:tagLst>
</file>

<file path=ppt/tags/tag9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PRESET_TEXT" val="添加章节标题"/>
  <p:tag name="KSO_WM_UNIT_NOCLEAR" val="0"/>
  <p:tag name="KSO_WM_UNIT_VALUE" val="8"/>
  <p:tag name="KSO_WM_UNIT_HIGHLIGHT" val="0"/>
  <p:tag name="KSO_WM_UNIT_COMPATIBLE" val="0"/>
  <p:tag name="KSO_WM_UNIT_DIAGRAM_ISNUMVISUAL" val="0"/>
  <p:tag name="KSO_WM_UNIT_DIAGRAM_ISREFERUNIT" val="0"/>
  <p:tag name="KSO_WM_UNIT_TYPE" val="a"/>
  <p:tag name="KSO_WM_UNIT_INDEX" val="1"/>
  <p:tag name="KSO_WM_UNIT_ID" val="_4*a*1"/>
  <p:tag name="KSO_WM_UNIT_LAYERLEVEL" val="1"/>
  <p:tag name="KSO_WM_TAG_VERSION" val="3.0"/>
  <p:tag name="KSO_WM_BEAUTIFY_FLAG" val="#wm#"/>
  <p:tag name="KSO_WM_UNIT_CONTENT_GROUP_TYPE" val="contentchip"/>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heme/theme1.xml><?xml version="1.0" encoding="utf-8"?>
<a:theme xmlns:a="http://schemas.openxmlformats.org/drawingml/2006/main" name="Office 主题">
  <a:themeElements>
    <a:clrScheme name="蓝色简约主">
      <a:dk1>
        <a:srgbClr val="000000"/>
      </a:dk1>
      <a:lt1>
        <a:srgbClr val="FFFFFF"/>
      </a:lt1>
      <a:dk2>
        <a:srgbClr val="16468D"/>
      </a:dk2>
      <a:lt2>
        <a:srgbClr val="D2F0FB"/>
      </a:lt2>
      <a:accent1>
        <a:srgbClr val="018AFF"/>
      </a:accent1>
      <a:accent2>
        <a:srgbClr val="109BEE"/>
      </a:accent2>
      <a:accent3>
        <a:srgbClr val="16AADB"/>
      </a:accent3>
      <a:accent4>
        <a:srgbClr val="1BB8C7"/>
      </a:accent4>
      <a:accent5>
        <a:srgbClr val="1FC5B1"/>
      </a:accent5>
      <a:accent6>
        <a:srgbClr val="23D197"/>
      </a:accent6>
      <a:hlink>
        <a:srgbClr val="F128E5"/>
      </a:hlink>
      <a:folHlink>
        <a:srgbClr val="12E863"/>
      </a:folHlink>
    </a:clrScheme>
    <a:fontScheme name="自定义 16">
      <a:majorFont>
        <a:latin typeface="MiSans Heavy"/>
        <a:ea typeface="MiSans Heavy"/>
        <a:cs typeface=""/>
      </a:majorFont>
      <a:minorFont>
        <a:latin typeface="MiSans Normal"/>
        <a:ea typeface="MiSans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16468D"/>
      </a:dk2>
      <a:lt2>
        <a:srgbClr val="D2F0FB"/>
      </a:lt2>
      <a:accent1>
        <a:srgbClr val="018AFF"/>
      </a:accent1>
      <a:accent2>
        <a:srgbClr val="109BEE"/>
      </a:accent2>
      <a:accent3>
        <a:srgbClr val="16AADB"/>
      </a:accent3>
      <a:accent4>
        <a:srgbClr val="1BB8C7"/>
      </a:accent4>
      <a:accent5>
        <a:srgbClr val="1FC5B1"/>
      </a:accent5>
      <a:accent6>
        <a:srgbClr val="23D197"/>
      </a:accent6>
      <a:hlink>
        <a:srgbClr val="F128E5"/>
      </a:hlink>
      <a:folHlink>
        <a:srgbClr val="12E863"/>
      </a:folHlink>
    </a:clrScheme>
    <a:fontScheme name="自定义 16">
      <a:majorFont>
        <a:latin typeface="MiSans Heavy"/>
        <a:ea typeface=""/>
        <a:cs typeface=""/>
      </a:majorFont>
      <a:minorFont>
        <a:latin typeface="MiSans Norm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Normal"/>
        <a:ea typeface=""/>
        <a:cs typeface=""/>
        <a:font script="Jpan" typeface="ＭＳ Ｐゴシック"/>
        <a:font script="Hang" typeface="맑은 고딕"/>
        <a:font script="Hans" typeface="MiSans Normal"/>
        <a:font script="Hant" typeface="新細明體"/>
        <a:font script="Arab" typeface="MiSans Normal"/>
        <a:font script="Hebr" typeface="MiSans Norm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iSans Norm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MiSans Norm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MiSans Normal"/>
        <a:ea typeface=""/>
        <a:cs typeface=""/>
        <a:font script="Jpan" typeface="ＭＳ Ｐゴシック"/>
        <a:font script="Hang" typeface="맑은 고딕"/>
        <a:font script="Hans" typeface="MiSans Normal"/>
        <a:font script="Hant" typeface="新細明體"/>
        <a:font script="Arab" typeface="MiSans Normal"/>
        <a:font script="Hebr" typeface="MiSans Norm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MiSans Norm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蓝色简约主">
    <a:dk1>
      <a:srgbClr val="000000"/>
    </a:dk1>
    <a:lt1>
      <a:srgbClr val="FFFFFF"/>
    </a:lt1>
    <a:dk2>
      <a:srgbClr val="16468D"/>
    </a:dk2>
    <a:lt2>
      <a:srgbClr val="D2F0FB"/>
    </a:lt2>
    <a:accent1>
      <a:srgbClr val="018AFF"/>
    </a:accent1>
    <a:accent2>
      <a:srgbClr val="109BEE"/>
    </a:accent2>
    <a:accent3>
      <a:srgbClr val="16AADB"/>
    </a:accent3>
    <a:accent4>
      <a:srgbClr val="1BB8C7"/>
    </a:accent4>
    <a:accent5>
      <a:srgbClr val="1FC5B1"/>
    </a:accent5>
    <a:accent6>
      <a:srgbClr val="23D197"/>
    </a:accent6>
    <a:hlink>
      <a:srgbClr val="F128E5"/>
    </a:hlink>
    <a:folHlink>
      <a:srgbClr val="12E863"/>
    </a:folHlink>
  </a:clrScheme>
</a:themeOverride>
</file>

<file path=docProps/app.xml><?xml version="1.0" encoding="utf-8"?>
<Properties xmlns="http://schemas.openxmlformats.org/officeDocument/2006/extended-properties" xmlns:vt="http://schemas.openxmlformats.org/officeDocument/2006/docPropsVTypes">
  <Template>Office Theme</Template>
  <TotalTime>30</TotalTime>
  <Words>1323</Words>
  <Application>Microsoft Office PowerPoint</Application>
  <PresentationFormat>宽屏</PresentationFormat>
  <Paragraphs>161</Paragraphs>
  <Slides>35</Slides>
  <Notes>3</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35</vt:i4>
      </vt:variant>
    </vt:vector>
  </HeadingPairs>
  <TitlesOfParts>
    <vt:vector size="44" baseType="lpstr">
      <vt:lpstr>MiSans Heavy</vt:lpstr>
      <vt:lpstr>MiSans Normal</vt:lpstr>
      <vt:lpstr>宋体</vt:lpstr>
      <vt:lpstr>微软雅黑</vt:lpstr>
      <vt:lpstr>Arial</vt:lpstr>
      <vt:lpstr>Times New Roman</vt:lpstr>
      <vt:lpstr>Wingdings</vt:lpstr>
      <vt:lpstr>Office 主题</vt:lpstr>
      <vt:lpstr>1_Office 主题</vt:lpstr>
      <vt:lpstr>多种波形发生器</vt:lpstr>
      <vt:lpstr>内容提要</vt:lpstr>
      <vt:lpstr>设计任务和要求</vt:lpstr>
      <vt:lpstr>设计任务和要求</vt:lpstr>
      <vt:lpstr>方案设计与分析</vt:lpstr>
      <vt:lpstr>总体方案设计</vt:lpstr>
      <vt:lpstr>集成运放选型</vt:lpstr>
      <vt:lpstr>电源芯片选型</vt:lpstr>
      <vt:lpstr>电路设计与参数计算</vt:lpstr>
      <vt:lpstr>电路设计总体框图</vt:lpstr>
      <vt:lpstr>正弦波电路</vt:lpstr>
      <vt:lpstr>方波电路</vt:lpstr>
      <vt:lpstr>三角波电路</vt:lpstr>
      <vt:lpstr>直流电源</vt:lpstr>
      <vt:lpstr>PCB设计与制作</vt:lpstr>
      <vt:lpstr>PowerPoint 演示文稿</vt:lpstr>
      <vt:lpstr>PCB板的设计</vt:lpstr>
      <vt:lpstr>05</vt:lpstr>
      <vt:lpstr>PowerPoint 演示文稿</vt:lpstr>
      <vt:lpstr>PowerPoint 演示文稿</vt:lpstr>
      <vt:lpstr> </vt:lpstr>
      <vt:lpstr> </vt:lpstr>
      <vt:lpstr> </vt:lpstr>
      <vt:lpstr> </vt:lpstr>
      <vt:lpstr> </vt:lpstr>
      <vt:lpstr> </vt:lpstr>
      <vt:lpstr>PowerPoint 演示文稿</vt:lpstr>
      <vt:lpstr> </vt:lpstr>
      <vt:lpstr>PowerPoint 演示文稿</vt:lpstr>
      <vt:lpstr>PowerPoint 演示文稿</vt:lpstr>
      <vt:lpstr> </vt:lpstr>
      <vt:lpstr>PowerPoint 演示文稿</vt:lpstr>
      <vt:lpstr>PowerPoint 演示文稿</vt:lpstr>
      <vt:lpstr>项目总结</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张卓权</dc:creator>
  <cp:lastModifiedBy>1951910844@qq.com</cp:lastModifiedBy>
  <cp:revision>404</cp:revision>
  <dcterms:created xsi:type="dcterms:W3CDTF">2019-06-19T02:08:00Z</dcterms:created>
  <dcterms:modified xsi:type="dcterms:W3CDTF">2024-06-17T18:03:25Z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2052-12.1.0.16929</vt:lpwstr>
  </property>
  <property fmtid="{D5CDD505-2E9C-101B-9397-08002B2CF9AE}" pid="3" name="ICV">
    <vt:lpwstr>91E3374D2570408991FF7BF636008C9E_13</vt:lpwstr>
  </property>
</Properties>
</file>